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Override6.xml" ContentType="application/vnd.openxmlformats-officedocument.themeOverr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  <p:sldMasterId id="2147483696" r:id="rId5"/>
    <p:sldMasterId id="2147483719" r:id="rId6"/>
  </p:sldMasterIdLst>
  <p:notesMasterIdLst>
    <p:notesMasterId r:id="rId20"/>
  </p:notesMasterIdLst>
  <p:handoutMasterIdLst>
    <p:handoutMasterId r:id="rId21"/>
  </p:handoutMasterIdLst>
  <p:sldIdLst>
    <p:sldId id="4188" r:id="rId7"/>
    <p:sldId id="491" r:id="rId8"/>
    <p:sldId id="4161" r:id="rId9"/>
    <p:sldId id="4183" r:id="rId10"/>
    <p:sldId id="4184" r:id="rId11"/>
    <p:sldId id="4196" r:id="rId12"/>
    <p:sldId id="4190" r:id="rId13"/>
    <p:sldId id="4186" r:id="rId14"/>
    <p:sldId id="4168" r:id="rId15"/>
    <p:sldId id="4195" r:id="rId16"/>
    <p:sldId id="476" r:id="rId17"/>
    <p:sldId id="477" r:id="rId18"/>
    <p:sldId id="472" r:id="rId19"/>
  </p:sldIdLst>
  <p:sldSz cx="12192000" cy="6858000"/>
  <p:notesSz cx="9296400" cy="7010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4024">
          <p15:clr>
            <a:srgbClr val="A4A3A4"/>
          </p15:clr>
        </p15:guide>
        <p15:guide id="4" pos="383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gia Gabriela Conde Toledo" initials="LGCT" lastIdx="9" clrIdx="0"/>
  <p:cmAuthor id="2" name="Samuel Batz" initials="SB" lastIdx="2" clrIdx="1">
    <p:extLst>
      <p:ext uri="{19B8F6BF-5375-455C-9EA6-DF929625EA0E}">
        <p15:presenceInfo xmlns:p15="http://schemas.microsoft.com/office/powerpoint/2012/main" xmlns="" userId="9b35255c42a3a75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C2862"/>
    <a:srgbClr val="101827"/>
    <a:srgbClr val="2E74B0"/>
    <a:srgbClr val="7BCBEF"/>
    <a:srgbClr val="0A93D2"/>
    <a:srgbClr val="5E22B6"/>
    <a:srgbClr val="E32950"/>
    <a:srgbClr val="996633"/>
    <a:srgbClr val="FF99CC"/>
    <a:srgbClr val="9393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173" autoAdjust="0"/>
    <p:restoredTop sz="94658"/>
  </p:normalViewPr>
  <p:slideViewPr>
    <p:cSldViewPr snapToGrid="0" snapToObjects="1">
      <p:cViewPr varScale="1">
        <p:scale>
          <a:sx n="72" d="100"/>
          <a:sy n="72" d="100"/>
        </p:scale>
        <p:origin x="-546" y="-102"/>
      </p:cViewPr>
      <p:guideLst>
        <p:guide orient="horz" pos="2160"/>
        <p:guide orient="horz" pos="4024"/>
        <p:guide pos="3840"/>
        <p:guide pos="3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A73FB0-614B-48D8-A2D6-D4B98FB036A0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9320DCD6-6198-4AA7-BB91-5539651EFC3E}">
      <dgm:prSet phldrT="[Texto]"/>
      <dgm:spPr>
        <a:xfrm>
          <a:off x="1194168" y="796200"/>
          <a:ext cx="1225286" cy="612496"/>
        </a:xfrm>
        <a:noFill/>
        <a:ln>
          <a:noFill/>
        </a:ln>
        <a:effectLst/>
      </dgm:spPr>
      <dgm:t>
        <a:bodyPr/>
        <a:lstStyle/>
        <a:p>
          <a:r>
            <a:rPr lang="es-GT" b="1" i="0" baseline="0" dirty="0">
              <a:solidFill>
                <a:srgbClr val="0C28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/>
              <a:ea typeface="+mn-ea"/>
              <a:cs typeface="+mn-cs"/>
            </a:rPr>
            <a:t>Política y Plan Nacional de Desarrollo</a:t>
          </a:r>
        </a:p>
      </dgm:t>
    </dgm:pt>
    <dgm:pt modelId="{CC65E210-1519-43C8-99E4-73B698B79112}" type="parTrans" cxnId="{4D66E8F5-E9E0-45B9-A007-8DB2D69E2DE9}">
      <dgm:prSet/>
      <dgm:spPr/>
      <dgm:t>
        <a:bodyPr/>
        <a:lstStyle/>
        <a:p>
          <a:endParaRPr lang="es-GT"/>
        </a:p>
      </dgm:t>
    </dgm:pt>
    <dgm:pt modelId="{9CD6C234-5F12-45AD-88CE-8E89CA628353}" type="sibTrans" cxnId="{4D66E8F5-E9E0-45B9-A007-8DB2D69E2DE9}">
      <dgm:prSet/>
      <dgm:spPr/>
      <dgm:t>
        <a:bodyPr/>
        <a:lstStyle/>
        <a:p>
          <a:endParaRPr lang="es-GT"/>
        </a:p>
      </dgm:t>
    </dgm:pt>
    <dgm:pt modelId="{C8C63723-CEC8-485B-907F-2691743B7641}">
      <dgm:prSet phldrT="[Texto]"/>
      <dgm:spPr>
        <a:xfrm>
          <a:off x="579364" y="2070669"/>
          <a:ext cx="1234991" cy="612496"/>
        </a:xfrm>
        <a:noFill/>
        <a:ln>
          <a:noFill/>
        </a:ln>
        <a:effectLst/>
      </dgm:spPr>
      <dgm:t>
        <a:bodyPr/>
        <a:lstStyle/>
        <a:p>
          <a:pPr algn="ctr"/>
          <a:r>
            <a:rPr lang="es-GT" b="1" i="0" u="none" baseline="0" dirty="0">
              <a:solidFill>
                <a:srgbClr val="0C28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/>
              <a:ea typeface="+mn-ea"/>
              <a:cs typeface="+mn-cs"/>
            </a:rPr>
            <a:t>Alineaciones </a:t>
          </a:r>
          <a:br>
            <a:rPr lang="es-GT" b="1" i="0" u="none" baseline="0" dirty="0">
              <a:solidFill>
                <a:srgbClr val="0C28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/>
              <a:ea typeface="+mn-ea"/>
              <a:cs typeface="+mn-cs"/>
            </a:rPr>
          </a:br>
          <a:r>
            <a:rPr lang="es-GT" b="1" i="0" u="none" baseline="0" dirty="0">
              <a:solidFill>
                <a:srgbClr val="0C28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/>
              <a:ea typeface="+mn-ea"/>
              <a:cs typeface="+mn-cs"/>
            </a:rPr>
            <a:t>del ciclo de Planificación</a:t>
          </a:r>
        </a:p>
      </dgm:t>
    </dgm:pt>
    <dgm:pt modelId="{B3659675-8B68-44C1-83BC-650D438762F2}" type="parTrans" cxnId="{110EE070-719E-4F1C-B1E2-DECE8D7E6E68}">
      <dgm:prSet/>
      <dgm:spPr/>
      <dgm:t>
        <a:bodyPr/>
        <a:lstStyle/>
        <a:p>
          <a:endParaRPr lang="es-GT"/>
        </a:p>
      </dgm:t>
    </dgm:pt>
    <dgm:pt modelId="{50295706-E587-4BB9-918D-0D2BFA6CC7B6}" type="sibTrans" cxnId="{110EE070-719E-4F1C-B1E2-DECE8D7E6E68}">
      <dgm:prSet/>
      <dgm:spPr/>
      <dgm:t>
        <a:bodyPr/>
        <a:lstStyle/>
        <a:p>
          <a:endParaRPr lang="es-GT"/>
        </a:p>
      </dgm:t>
    </dgm:pt>
    <dgm:pt modelId="{F748AC3F-A007-40A5-9B63-6E0A6F6D004B}">
      <dgm:prSet phldrT="[Texto]" custT="1"/>
      <dgm:spPr>
        <a:xfrm>
          <a:off x="2143142" y="1928235"/>
          <a:ext cx="1887315" cy="882325"/>
        </a:xfrm>
        <a:noFill/>
        <a:ln>
          <a:noFill/>
        </a:ln>
        <a:effectLst/>
      </dgm:spPr>
      <dgm:t>
        <a:bodyPr/>
        <a:lstStyle/>
        <a:p>
          <a:pPr algn="l"/>
          <a:r>
            <a:rPr lang="es-GT" sz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Planificación Sectorial</a:t>
          </a:r>
        </a:p>
      </dgm:t>
    </dgm:pt>
    <dgm:pt modelId="{9F6AFFCF-DB93-407F-812D-0E1473FB0981}" type="parTrans" cxnId="{AFD4CEF2-7286-48B5-ABAD-C85CAB75FBDB}">
      <dgm:prSet/>
      <dgm:spPr/>
      <dgm:t>
        <a:bodyPr/>
        <a:lstStyle/>
        <a:p>
          <a:endParaRPr lang="es-GT"/>
        </a:p>
      </dgm:t>
    </dgm:pt>
    <dgm:pt modelId="{FB900256-DCE8-4B18-90C2-F33EAB1EF6D9}" type="sibTrans" cxnId="{AFD4CEF2-7286-48B5-ABAD-C85CAB75FBDB}">
      <dgm:prSet/>
      <dgm:spPr/>
      <dgm:t>
        <a:bodyPr/>
        <a:lstStyle/>
        <a:p>
          <a:endParaRPr lang="es-GT"/>
        </a:p>
      </dgm:t>
    </dgm:pt>
    <dgm:pt modelId="{9FD0C227-631B-49C0-BF4A-650528C20D9E}">
      <dgm:prSet phldrT="[Texto]" custT="1"/>
      <dgm:spPr>
        <a:xfrm>
          <a:off x="2143142" y="1928235"/>
          <a:ext cx="1887315" cy="882325"/>
        </a:xfrm>
        <a:noFill/>
        <a:ln>
          <a:noFill/>
        </a:ln>
        <a:effectLst/>
      </dgm:spPr>
      <dgm:t>
        <a:bodyPr/>
        <a:lstStyle/>
        <a:p>
          <a:pPr algn="l"/>
          <a:r>
            <a:rPr lang="es-GT" sz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Planificación Institucional</a:t>
          </a:r>
        </a:p>
      </dgm:t>
    </dgm:pt>
    <dgm:pt modelId="{34DB27F9-2D30-47CE-ABBC-6A8CD7E2DBD4}" type="parTrans" cxnId="{DF151E15-3FFB-4215-9A40-9FE8F3BA6316}">
      <dgm:prSet/>
      <dgm:spPr/>
      <dgm:t>
        <a:bodyPr/>
        <a:lstStyle/>
        <a:p>
          <a:endParaRPr lang="es-GT"/>
        </a:p>
      </dgm:t>
    </dgm:pt>
    <dgm:pt modelId="{6306DDEE-64F1-463E-8E0C-F3FBE8C60E50}" type="sibTrans" cxnId="{DF151E15-3FFB-4215-9A40-9FE8F3BA6316}">
      <dgm:prSet/>
      <dgm:spPr/>
      <dgm:t>
        <a:bodyPr/>
        <a:lstStyle/>
        <a:p>
          <a:endParaRPr lang="es-GT"/>
        </a:p>
      </dgm:t>
    </dgm:pt>
    <dgm:pt modelId="{21A0D5D7-A7FF-47BE-B478-AE2A39E60BDA}">
      <dgm:prSet phldrT="[Texto]" custT="1"/>
      <dgm:spPr>
        <a:xfrm>
          <a:off x="2143142" y="1928235"/>
          <a:ext cx="1887315" cy="882325"/>
        </a:xfrm>
        <a:noFill/>
        <a:ln>
          <a:noFill/>
        </a:ln>
        <a:effectLst/>
      </dgm:spPr>
      <dgm:t>
        <a:bodyPr/>
        <a:lstStyle/>
        <a:p>
          <a:pPr algn="l"/>
          <a:r>
            <a:rPr lang="es-GT" sz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Planificación Territorial</a:t>
          </a:r>
        </a:p>
      </dgm:t>
    </dgm:pt>
    <dgm:pt modelId="{7BC02338-DADD-4BCF-A6A4-2344D0358EE2}" type="parTrans" cxnId="{A04D1ADE-0975-4238-9D6B-5565159BFA0B}">
      <dgm:prSet/>
      <dgm:spPr/>
      <dgm:t>
        <a:bodyPr/>
        <a:lstStyle/>
        <a:p>
          <a:endParaRPr lang="es-GT"/>
        </a:p>
      </dgm:t>
    </dgm:pt>
    <dgm:pt modelId="{7C6DDB34-0FE5-4ACF-82AB-7BAE002FB827}" type="sibTrans" cxnId="{A04D1ADE-0975-4238-9D6B-5565159BFA0B}">
      <dgm:prSet/>
      <dgm:spPr/>
      <dgm:t>
        <a:bodyPr/>
        <a:lstStyle/>
        <a:p>
          <a:endParaRPr lang="es-GT"/>
        </a:p>
      </dgm:t>
    </dgm:pt>
    <dgm:pt modelId="{17C4A5EF-F439-456B-AE4C-C1B0BC1A9ECA}">
      <dgm:prSet phldrT="[Texto]"/>
      <dgm:spPr>
        <a:xfrm>
          <a:off x="1197067" y="3346972"/>
          <a:ext cx="1225286" cy="612496"/>
        </a:xfrm>
        <a:noFill/>
        <a:ln>
          <a:noFill/>
        </a:ln>
        <a:effectLst/>
      </dgm:spPr>
      <dgm:t>
        <a:bodyPr/>
        <a:lstStyle/>
        <a:p>
          <a:pPr algn="ctr"/>
          <a:r>
            <a:rPr lang="es-GT" b="1" i="0" baseline="0" dirty="0">
              <a:solidFill>
                <a:srgbClr val="0C28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/>
              <a:ea typeface="+mn-ea"/>
              <a:cs typeface="+mn-cs"/>
            </a:rPr>
            <a:t>Orientaciones Generales de Política</a:t>
          </a:r>
        </a:p>
      </dgm:t>
    </dgm:pt>
    <dgm:pt modelId="{06DAC94D-182E-4536-ACB2-8A712DFDA83F}" type="parTrans" cxnId="{F769FA6C-ACD6-46D1-9AF5-AB40EF0D341F}">
      <dgm:prSet/>
      <dgm:spPr/>
      <dgm:t>
        <a:bodyPr/>
        <a:lstStyle/>
        <a:p>
          <a:endParaRPr lang="es-GT"/>
        </a:p>
      </dgm:t>
    </dgm:pt>
    <dgm:pt modelId="{E8EF854C-9B3D-40F7-BDC5-0EB60B0BB1E4}" type="sibTrans" cxnId="{F769FA6C-ACD6-46D1-9AF5-AB40EF0D341F}">
      <dgm:prSet/>
      <dgm:spPr/>
      <dgm:t>
        <a:bodyPr/>
        <a:lstStyle/>
        <a:p>
          <a:endParaRPr lang="es-GT"/>
        </a:p>
      </dgm:t>
    </dgm:pt>
    <dgm:pt modelId="{E5A4E43D-965B-4C51-A56A-C5B561D1B642}">
      <dgm:prSet phldrT="[Texto]" custT="1"/>
      <dgm:spPr>
        <a:xfrm>
          <a:off x="2786077" y="3214114"/>
          <a:ext cx="1087846" cy="882325"/>
        </a:xfrm>
        <a:noFill/>
        <a:ln>
          <a:noFill/>
        </a:ln>
        <a:effectLst/>
      </dgm:spPr>
      <dgm:t>
        <a:bodyPr/>
        <a:lstStyle/>
        <a:p>
          <a:pPr algn="l"/>
          <a:r>
            <a:rPr lang="es-GT" sz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Corto Plazo</a:t>
          </a:r>
        </a:p>
      </dgm:t>
    </dgm:pt>
    <dgm:pt modelId="{474DF51D-0047-4A8F-B583-602212F4380D}" type="parTrans" cxnId="{395DD0A9-A8E1-4564-AAE0-272C57D9F64D}">
      <dgm:prSet/>
      <dgm:spPr/>
      <dgm:t>
        <a:bodyPr/>
        <a:lstStyle/>
        <a:p>
          <a:endParaRPr lang="es-GT"/>
        </a:p>
      </dgm:t>
    </dgm:pt>
    <dgm:pt modelId="{6A4EC71A-1444-499D-81BF-202EB8DBBA8F}" type="sibTrans" cxnId="{395DD0A9-A8E1-4564-AAE0-272C57D9F64D}">
      <dgm:prSet/>
      <dgm:spPr/>
      <dgm:t>
        <a:bodyPr/>
        <a:lstStyle/>
        <a:p>
          <a:endParaRPr lang="es-GT"/>
        </a:p>
      </dgm:t>
    </dgm:pt>
    <dgm:pt modelId="{389BB5BE-3462-45A7-B765-F431E247C32E}">
      <dgm:prSet phldrT="[Texto]" custT="1"/>
      <dgm:spPr>
        <a:xfrm>
          <a:off x="2786077" y="3214114"/>
          <a:ext cx="1087846" cy="882325"/>
        </a:xfrm>
        <a:noFill/>
        <a:ln>
          <a:noFill/>
        </a:ln>
        <a:effectLst/>
      </dgm:spPr>
      <dgm:t>
        <a:bodyPr/>
        <a:lstStyle/>
        <a:p>
          <a:pPr algn="l"/>
          <a:r>
            <a:rPr lang="es-GT" sz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Mediano Plazo</a:t>
          </a:r>
        </a:p>
      </dgm:t>
    </dgm:pt>
    <dgm:pt modelId="{E715E466-3A2C-4247-8937-814022BBC1F6}" type="parTrans" cxnId="{3370D4CE-B8CC-4350-8492-CD853567989D}">
      <dgm:prSet/>
      <dgm:spPr/>
      <dgm:t>
        <a:bodyPr/>
        <a:lstStyle/>
        <a:p>
          <a:endParaRPr lang="es-GT"/>
        </a:p>
      </dgm:t>
    </dgm:pt>
    <dgm:pt modelId="{9FD9D798-3EDB-45FC-B4F5-8DFBF2752986}" type="sibTrans" cxnId="{3370D4CE-B8CC-4350-8492-CD853567989D}">
      <dgm:prSet/>
      <dgm:spPr/>
      <dgm:t>
        <a:bodyPr/>
        <a:lstStyle/>
        <a:p>
          <a:endParaRPr lang="es-GT"/>
        </a:p>
      </dgm:t>
    </dgm:pt>
    <dgm:pt modelId="{F84F34DA-BEFB-47EA-B39A-F721BF1C1511}">
      <dgm:prSet phldrT="[Texto]" custT="1"/>
      <dgm:spPr>
        <a:xfrm>
          <a:off x="2786077" y="3214114"/>
          <a:ext cx="1087846" cy="882325"/>
        </a:xfrm>
        <a:noFill/>
        <a:ln>
          <a:noFill/>
        </a:ln>
        <a:effectLst/>
      </dgm:spPr>
      <dgm:t>
        <a:bodyPr/>
        <a:lstStyle/>
        <a:p>
          <a:pPr algn="l"/>
          <a:r>
            <a:rPr lang="es-GT" sz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Largo Plazo</a:t>
          </a:r>
        </a:p>
      </dgm:t>
    </dgm:pt>
    <dgm:pt modelId="{A7A0C597-845C-46B0-BADE-64AB90E9A976}" type="parTrans" cxnId="{70E6A7CA-1133-448C-8D15-6EC53B49BA5A}">
      <dgm:prSet/>
      <dgm:spPr/>
      <dgm:t>
        <a:bodyPr/>
        <a:lstStyle/>
        <a:p>
          <a:endParaRPr lang="es-GT"/>
        </a:p>
      </dgm:t>
    </dgm:pt>
    <dgm:pt modelId="{A2EEF009-9AA9-4AB4-AA8F-2DDE96D4684D}" type="sibTrans" cxnId="{70E6A7CA-1133-448C-8D15-6EC53B49BA5A}">
      <dgm:prSet/>
      <dgm:spPr/>
      <dgm:t>
        <a:bodyPr/>
        <a:lstStyle/>
        <a:p>
          <a:endParaRPr lang="es-GT"/>
        </a:p>
      </dgm:t>
    </dgm:pt>
    <dgm:pt modelId="{5114F871-4E81-4F45-B5EF-8C72A641B23F}" type="pres">
      <dgm:prSet presAssocID="{B6A73FB0-614B-48D8-A2D6-D4B98FB036A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GT"/>
        </a:p>
      </dgm:t>
    </dgm:pt>
    <dgm:pt modelId="{E69D2F18-7002-4A75-8664-3ED6EB38CCB1}" type="pres">
      <dgm:prSet presAssocID="{9320DCD6-6198-4AA7-BB91-5539651EFC3E}" presName="Accent1" presStyleCnt="0"/>
      <dgm:spPr/>
    </dgm:pt>
    <dgm:pt modelId="{85EC093B-B5A3-40C5-982D-886D4E485CC8}" type="pres">
      <dgm:prSet presAssocID="{9320DCD6-6198-4AA7-BB91-5539651EFC3E}" presName="Accent" presStyleLbl="node1" presStyleIdx="0" presStyleCnt="3"/>
      <dgm:spPr>
        <a:xfrm>
          <a:off x="706786" y="0"/>
          <a:ext cx="2205019" cy="220535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052F6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FF30E1E7-6EFC-426E-A83F-66C66D0183AE}" type="pres">
      <dgm:prSet presAssocID="{9320DCD6-6198-4AA7-BB91-5539651EFC3E}" presName="Parent1" presStyleLbl="revTx" presStyleIdx="0" presStyleCnt="5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GT"/>
        </a:p>
      </dgm:t>
    </dgm:pt>
    <dgm:pt modelId="{29420D4B-0B8D-489B-B19D-B033AD255759}" type="pres">
      <dgm:prSet presAssocID="{C8C63723-CEC8-485B-907F-2691743B7641}" presName="Accent2" presStyleCnt="0"/>
      <dgm:spPr/>
    </dgm:pt>
    <dgm:pt modelId="{BF17865D-F93C-4E50-B6FA-5371A4A70A85}" type="pres">
      <dgm:prSet presAssocID="{C8C63723-CEC8-485B-907F-2691743B7641}" presName="Accent" presStyleLbl="node1" presStyleIdx="1" presStyleCnt="3"/>
      <dgm:spPr>
        <a:xfrm>
          <a:off x="94350" y="1267140"/>
          <a:ext cx="2205019" cy="220535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052F6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AD23BF10-FF24-4415-BF65-E4543CA71656}" type="pres">
      <dgm:prSet presAssocID="{C8C63723-CEC8-485B-907F-2691743B7641}" presName="Child2" presStyleLbl="revTx" presStyleIdx="1" presStyleCnt="5" custScaleX="142653" custLinFactNeighborX="9518" custLinFactNeighborY="-411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GT"/>
        </a:p>
      </dgm:t>
    </dgm:pt>
    <dgm:pt modelId="{6195AAF3-FABC-49C2-9922-B7F6B59C36A2}" type="pres">
      <dgm:prSet presAssocID="{C8C63723-CEC8-485B-907F-2691743B7641}" presName="Parent2" presStyleLbl="revTx" presStyleIdx="2" presStyleCnt="5" custScaleX="100792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GT"/>
        </a:p>
      </dgm:t>
    </dgm:pt>
    <dgm:pt modelId="{62C361A4-4AA7-42F7-84AB-90019D7958B2}" type="pres">
      <dgm:prSet presAssocID="{17C4A5EF-F439-456B-AE4C-C1B0BC1A9ECA}" presName="Accent3" presStyleCnt="0"/>
      <dgm:spPr/>
    </dgm:pt>
    <dgm:pt modelId="{FA845433-69FD-4052-A040-A6BAEC7D7182}" type="pres">
      <dgm:prSet presAssocID="{17C4A5EF-F439-456B-AE4C-C1B0BC1A9ECA}" presName="Accent" presStyleLbl="node1" presStyleIdx="2" presStyleCnt="3" custLinFactNeighborX="1433" custLinFactNeighborY="0"/>
      <dgm:spPr>
        <a:xfrm>
          <a:off x="863726" y="2685915"/>
          <a:ext cx="1894453" cy="189521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052F6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6D176BD8-DB8B-42A2-8D83-66DE46227DE0}" type="pres">
      <dgm:prSet presAssocID="{17C4A5EF-F439-456B-AE4C-C1B0BC1A9ECA}" presName="Child3" presStyleLbl="revTx" presStyleIdx="3" presStyleCnt="5" custScaleX="82225" custLinFactNeighborX="-18422" custLinFactNeighborY="93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GT"/>
        </a:p>
      </dgm:t>
    </dgm:pt>
    <dgm:pt modelId="{472C0332-2D9A-4D6A-9468-89BD8888FAA4}" type="pres">
      <dgm:prSet presAssocID="{17C4A5EF-F439-456B-AE4C-C1B0BC1A9ECA}" presName="Parent3" presStyleLbl="revTx" presStyleIdx="4" presStyleCnt="5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GT"/>
        </a:p>
      </dgm:t>
    </dgm:pt>
  </dgm:ptLst>
  <dgm:cxnLst>
    <dgm:cxn modelId="{A04D1ADE-0975-4238-9D6B-5565159BFA0B}" srcId="{C8C63723-CEC8-485B-907F-2691743B7641}" destId="{21A0D5D7-A7FF-47BE-B478-AE2A39E60BDA}" srcOrd="0" destOrd="0" parTransId="{7BC02338-DADD-4BCF-A6A4-2344D0358EE2}" sibTransId="{7C6DDB34-0FE5-4ACF-82AB-7BAE002FB827}"/>
    <dgm:cxn modelId="{956A6F33-29C9-4FA2-B198-BD894D8E6F49}" type="presOf" srcId="{E5A4E43D-965B-4C51-A56A-C5B561D1B642}" destId="{6D176BD8-DB8B-42A2-8D83-66DE46227DE0}" srcOrd="0" destOrd="0" presId="urn:microsoft.com/office/officeart/2009/layout/CircleArrowProcess"/>
    <dgm:cxn modelId="{E21F3D0F-A51A-4F36-A208-FD9A6DEA0F31}" type="presOf" srcId="{21A0D5D7-A7FF-47BE-B478-AE2A39E60BDA}" destId="{AD23BF10-FF24-4415-BF65-E4543CA71656}" srcOrd="0" destOrd="0" presId="urn:microsoft.com/office/officeart/2009/layout/CircleArrowProcess"/>
    <dgm:cxn modelId="{DF151E15-3FFB-4215-9A40-9FE8F3BA6316}" srcId="{C8C63723-CEC8-485B-907F-2691743B7641}" destId="{9FD0C227-631B-49C0-BF4A-650528C20D9E}" srcOrd="2" destOrd="0" parTransId="{34DB27F9-2D30-47CE-ABBC-6A8CD7E2DBD4}" sibTransId="{6306DDEE-64F1-463E-8E0C-F3FBE8C60E50}"/>
    <dgm:cxn modelId="{F769FA6C-ACD6-46D1-9AF5-AB40EF0D341F}" srcId="{B6A73FB0-614B-48D8-A2D6-D4B98FB036A0}" destId="{17C4A5EF-F439-456B-AE4C-C1B0BC1A9ECA}" srcOrd="2" destOrd="0" parTransId="{06DAC94D-182E-4536-ACB2-8A712DFDA83F}" sibTransId="{E8EF854C-9B3D-40F7-BDC5-0EB60B0BB1E4}"/>
    <dgm:cxn modelId="{110EE070-719E-4F1C-B1E2-DECE8D7E6E68}" srcId="{B6A73FB0-614B-48D8-A2D6-D4B98FB036A0}" destId="{C8C63723-CEC8-485B-907F-2691743B7641}" srcOrd="1" destOrd="0" parTransId="{B3659675-8B68-44C1-83BC-650D438762F2}" sibTransId="{50295706-E587-4BB9-918D-0D2BFA6CC7B6}"/>
    <dgm:cxn modelId="{975572A8-1EE5-474E-B2DF-9B1F05ADBCA6}" type="presOf" srcId="{17C4A5EF-F439-456B-AE4C-C1B0BC1A9ECA}" destId="{472C0332-2D9A-4D6A-9468-89BD8888FAA4}" srcOrd="0" destOrd="0" presId="urn:microsoft.com/office/officeart/2009/layout/CircleArrowProcess"/>
    <dgm:cxn modelId="{C458899B-2CBF-4BA3-90D9-C3124F09D2AE}" type="presOf" srcId="{F748AC3F-A007-40A5-9B63-6E0A6F6D004B}" destId="{AD23BF10-FF24-4415-BF65-E4543CA71656}" srcOrd="0" destOrd="1" presId="urn:microsoft.com/office/officeart/2009/layout/CircleArrowProcess"/>
    <dgm:cxn modelId="{70E6A7CA-1133-448C-8D15-6EC53B49BA5A}" srcId="{17C4A5EF-F439-456B-AE4C-C1B0BC1A9ECA}" destId="{F84F34DA-BEFB-47EA-B39A-F721BF1C1511}" srcOrd="2" destOrd="0" parTransId="{A7A0C597-845C-46B0-BADE-64AB90E9A976}" sibTransId="{A2EEF009-9AA9-4AB4-AA8F-2DDE96D4684D}"/>
    <dgm:cxn modelId="{007C76FC-5E79-4673-A2C1-F5498E181748}" type="presOf" srcId="{F84F34DA-BEFB-47EA-B39A-F721BF1C1511}" destId="{6D176BD8-DB8B-42A2-8D83-66DE46227DE0}" srcOrd="0" destOrd="2" presId="urn:microsoft.com/office/officeart/2009/layout/CircleArrowProcess"/>
    <dgm:cxn modelId="{4FF31BAF-4C57-4D58-BD30-2F098D741A46}" type="presOf" srcId="{389BB5BE-3462-45A7-B765-F431E247C32E}" destId="{6D176BD8-DB8B-42A2-8D83-66DE46227DE0}" srcOrd="0" destOrd="1" presId="urn:microsoft.com/office/officeart/2009/layout/CircleArrowProcess"/>
    <dgm:cxn modelId="{4D66E8F5-E9E0-45B9-A007-8DB2D69E2DE9}" srcId="{B6A73FB0-614B-48D8-A2D6-D4B98FB036A0}" destId="{9320DCD6-6198-4AA7-BB91-5539651EFC3E}" srcOrd="0" destOrd="0" parTransId="{CC65E210-1519-43C8-99E4-73B698B79112}" sibTransId="{9CD6C234-5F12-45AD-88CE-8E89CA628353}"/>
    <dgm:cxn modelId="{1B44CB41-D615-4E85-94AB-081C1029A650}" type="presOf" srcId="{C8C63723-CEC8-485B-907F-2691743B7641}" destId="{6195AAF3-FABC-49C2-9922-B7F6B59C36A2}" srcOrd="0" destOrd="0" presId="urn:microsoft.com/office/officeart/2009/layout/CircleArrowProcess"/>
    <dgm:cxn modelId="{AFD4CEF2-7286-48B5-ABAD-C85CAB75FBDB}" srcId="{C8C63723-CEC8-485B-907F-2691743B7641}" destId="{F748AC3F-A007-40A5-9B63-6E0A6F6D004B}" srcOrd="1" destOrd="0" parTransId="{9F6AFFCF-DB93-407F-812D-0E1473FB0981}" sibTransId="{FB900256-DCE8-4B18-90C2-F33EAB1EF6D9}"/>
    <dgm:cxn modelId="{BF26036D-DEE0-48C7-9D42-E64303CBE7FC}" type="presOf" srcId="{B6A73FB0-614B-48D8-A2D6-D4B98FB036A0}" destId="{5114F871-4E81-4F45-B5EF-8C72A641B23F}" srcOrd="0" destOrd="0" presId="urn:microsoft.com/office/officeart/2009/layout/CircleArrowProcess"/>
    <dgm:cxn modelId="{3370D4CE-B8CC-4350-8492-CD853567989D}" srcId="{17C4A5EF-F439-456B-AE4C-C1B0BC1A9ECA}" destId="{389BB5BE-3462-45A7-B765-F431E247C32E}" srcOrd="1" destOrd="0" parTransId="{E715E466-3A2C-4247-8937-814022BBC1F6}" sibTransId="{9FD9D798-3EDB-45FC-B4F5-8DFBF2752986}"/>
    <dgm:cxn modelId="{23373E78-9382-4E7B-A975-6D84FCD103DC}" type="presOf" srcId="{9FD0C227-631B-49C0-BF4A-650528C20D9E}" destId="{AD23BF10-FF24-4415-BF65-E4543CA71656}" srcOrd="0" destOrd="2" presId="urn:microsoft.com/office/officeart/2009/layout/CircleArrowProcess"/>
    <dgm:cxn modelId="{395DD0A9-A8E1-4564-AAE0-272C57D9F64D}" srcId="{17C4A5EF-F439-456B-AE4C-C1B0BC1A9ECA}" destId="{E5A4E43D-965B-4C51-A56A-C5B561D1B642}" srcOrd="0" destOrd="0" parTransId="{474DF51D-0047-4A8F-B583-602212F4380D}" sibTransId="{6A4EC71A-1444-499D-81BF-202EB8DBBA8F}"/>
    <dgm:cxn modelId="{546F2913-9017-48B0-A6BA-2CAE2AA690FB}" type="presOf" srcId="{9320DCD6-6198-4AA7-BB91-5539651EFC3E}" destId="{FF30E1E7-6EFC-426E-A83F-66C66D0183AE}" srcOrd="0" destOrd="0" presId="urn:microsoft.com/office/officeart/2009/layout/CircleArrowProcess"/>
    <dgm:cxn modelId="{B359F03E-DED2-47F5-9D0D-58B5D7DF8A7B}" type="presParOf" srcId="{5114F871-4E81-4F45-B5EF-8C72A641B23F}" destId="{E69D2F18-7002-4A75-8664-3ED6EB38CCB1}" srcOrd="0" destOrd="0" presId="urn:microsoft.com/office/officeart/2009/layout/CircleArrowProcess"/>
    <dgm:cxn modelId="{40164F61-899E-4B43-86FB-C0CC1ECA9E72}" type="presParOf" srcId="{E69D2F18-7002-4A75-8664-3ED6EB38CCB1}" destId="{85EC093B-B5A3-40C5-982D-886D4E485CC8}" srcOrd="0" destOrd="0" presId="urn:microsoft.com/office/officeart/2009/layout/CircleArrowProcess"/>
    <dgm:cxn modelId="{48AD8D46-92DD-472D-8ABB-21579477B872}" type="presParOf" srcId="{5114F871-4E81-4F45-B5EF-8C72A641B23F}" destId="{FF30E1E7-6EFC-426E-A83F-66C66D0183AE}" srcOrd="1" destOrd="0" presId="urn:microsoft.com/office/officeart/2009/layout/CircleArrowProcess"/>
    <dgm:cxn modelId="{D1CED468-F38B-483B-9C2F-573ADC26BE4B}" type="presParOf" srcId="{5114F871-4E81-4F45-B5EF-8C72A641B23F}" destId="{29420D4B-0B8D-489B-B19D-B033AD255759}" srcOrd="2" destOrd="0" presId="urn:microsoft.com/office/officeart/2009/layout/CircleArrowProcess"/>
    <dgm:cxn modelId="{B38995AC-E500-4D88-B85D-312BE0218605}" type="presParOf" srcId="{29420D4B-0B8D-489B-B19D-B033AD255759}" destId="{BF17865D-F93C-4E50-B6FA-5371A4A70A85}" srcOrd="0" destOrd="0" presId="urn:microsoft.com/office/officeart/2009/layout/CircleArrowProcess"/>
    <dgm:cxn modelId="{F82DC1FB-F7C1-433B-BF6B-5495086A8015}" type="presParOf" srcId="{5114F871-4E81-4F45-B5EF-8C72A641B23F}" destId="{AD23BF10-FF24-4415-BF65-E4543CA71656}" srcOrd="3" destOrd="0" presId="urn:microsoft.com/office/officeart/2009/layout/CircleArrowProcess"/>
    <dgm:cxn modelId="{84C735EA-0148-4D9F-ADE9-40921419CA42}" type="presParOf" srcId="{5114F871-4E81-4F45-B5EF-8C72A641B23F}" destId="{6195AAF3-FABC-49C2-9922-B7F6B59C36A2}" srcOrd="4" destOrd="0" presId="urn:microsoft.com/office/officeart/2009/layout/CircleArrowProcess"/>
    <dgm:cxn modelId="{41C0AC4B-702D-4D83-BFD3-7340D6B3E86E}" type="presParOf" srcId="{5114F871-4E81-4F45-B5EF-8C72A641B23F}" destId="{62C361A4-4AA7-42F7-84AB-90019D7958B2}" srcOrd="5" destOrd="0" presId="urn:microsoft.com/office/officeart/2009/layout/CircleArrowProcess"/>
    <dgm:cxn modelId="{ACB30165-92A7-46CF-A979-E7D6ACEA3A13}" type="presParOf" srcId="{62C361A4-4AA7-42F7-84AB-90019D7958B2}" destId="{FA845433-69FD-4052-A040-A6BAEC7D7182}" srcOrd="0" destOrd="0" presId="urn:microsoft.com/office/officeart/2009/layout/CircleArrowProcess"/>
    <dgm:cxn modelId="{DE5D29DB-5917-4E6C-B083-FCA859E2CFA8}" type="presParOf" srcId="{5114F871-4E81-4F45-B5EF-8C72A641B23F}" destId="{6D176BD8-DB8B-42A2-8D83-66DE46227DE0}" srcOrd="6" destOrd="0" presId="urn:microsoft.com/office/officeart/2009/layout/CircleArrowProcess"/>
    <dgm:cxn modelId="{6EDD7621-A545-424B-8E01-6FCEE610A10D}" type="presParOf" srcId="{5114F871-4E81-4F45-B5EF-8C72A641B23F}" destId="{472C0332-2D9A-4D6A-9468-89BD8888FAA4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C093B-B5A3-40C5-982D-886D4E485CC8}">
      <dsp:nvSpPr>
        <dsp:cNvPr id="0" name=""/>
        <dsp:cNvSpPr/>
      </dsp:nvSpPr>
      <dsp:spPr>
        <a:xfrm>
          <a:off x="741111" y="146366"/>
          <a:ext cx="2434590" cy="243496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052F6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0E1E7-6EFC-426E-A83F-66C66D0183AE}">
      <dsp:nvSpPr>
        <dsp:cNvPr id="0" name=""/>
        <dsp:cNvSpPr/>
      </dsp:nvSpPr>
      <dsp:spPr>
        <a:xfrm>
          <a:off x="1279235" y="1025461"/>
          <a:ext cx="1352854" cy="676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500" b="1" i="0" kern="1200" baseline="0" dirty="0">
              <a:solidFill>
                <a:srgbClr val="0C28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/>
              <a:ea typeface="+mn-ea"/>
              <a:cs typeface="+mn-cs"/>
            </a:rPr>
            <a:t>Política y Plan Nacional de Desarrollo</a:t>
          </a:r>
        </a:p>
      </dsp:txBody>
      <dsp:txXfrm>
        <a:off x="1279235" y="1025461"/>
        <a:ext cx="1352854" cy="676265"/>
      </dsp:txXfrm>
    </dsp:sp>
    <dsp:sp modelId="{BF17865D-F93C-4E50-B6FA-5371A4A70A85}">
      <dsp:nvSpPr>
        <dsp:cNvPr id="0" name=""/>
        <dsp:cNvSpPr/>
      </dsp:nvSpPr>
      <dsp:spPr>
        <a:xfrm>
          <a:off x="64912" y="1545432"/>
          <a:ext cx="2434590" cy="243496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052F6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23BF10-FF24-4415-BF65-E4543CA71656}">
      <dsp:nvSpPr>
        <dsp:cNvPr id="0" name=""/>
        <dsp:cNvSpPr/>
      </dsp:nvSpPr>
      <dsp:spPr>
        <a:xfrm>
          <a:off x="2327009" y="2275355"/>
          <a:ext cx="2083809" cy="974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200" kern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Planificación Territorial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200" kern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Planificación Sectorial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200" kern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Planificación Institucional</a:t>
          </a:r>
        </a:p>
      </dsp:txBody>
      <dsp:txXfrm>
        <a:off x="2327009" y="2275355"/>
        <a:ext cx="2083809" cy="974186"/>
      </dsp:txXfrm>
    </dsp:sp>
    <dsp:sp modelId="{6195AAF3-FABC-49C2-9922-B7F6B59C36A2}">
      <dsp:nvSpPr>
        <dsp:cNvPr id="0" name=""/>
        <dsp:cNvSpPr/>
      </dsp:nvSpPr>
      <dsp:spPr>
        <a:xfrm>
          <a:off x="600422" y="2432619"/>
          <a:ext cx="1363569" cy="676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500" b="1" i="0" u="none" kern="1200" baseline="0" dirty="0">
              <a:solidFill>
                <a:srgbClr val="0C28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/>
              <a:ea typeface="+mn-ea"/>
              <a:cs typeface="+mn-cs"/>
            </a:rPr>
            <a:t>Alineaciones </a:t>
          </a:r>
          <a:br>
            <a:rPr lang="es-GT" sz="1500" b="1" i="0" u="none" kern="1200" baseline="0" dirty="0">
              <a:solidFill>
                <a:srgbClr val="0C28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/>
              <a:ea typeface="+mn-ea"/>
              <a:cs typeface="+mn-cs"/>
            </a:rPr>
          </a:br>
          <a:r>
            <a:rPr lang="es-GT" sz="1500" b="1" i="0" u="none" kern="1200" baseline="0" dirty="0">
              <a:solidFill>
                <a:srgbClr val="0C28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/>
              <a:ea typeface="+mn-ea"/>
              <a:cs typeface="+mn-cs"/>
            </a:rPr>
            <a:t>del ciclo de Planificación</a:t>
          </a:r>
        </a:p>
      </dsp:txBody>
      <dsp:txXfrm>
        <a:off x="600422" y="2432619"/>
        <a:ext cx="1363569" cy="676265"/>
      </dsp:txXfrm>
    </dsp:sp>
    <dsp:sp modelId="{FA845433-69FD-4052-A040-A6BAEC7D7182}">
      <dsp:nvSpPr>
        <dsp:cNvPr id="0" name=""/>
        <dsp:cNvSpPr/>
      </dsp:nvSpPr>
      <dsp:spPr>
        <a:xfrm>
          <a:off x="944363" y="3111919"/>
          <a:ext cx="2091690" cy="209252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052F6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76BD8-DB8B-42A2-8D83-66DE46227DE0}">
      <dsp:nvSpPr>
        <dsp:cNvPr id="0" name=""/>
        <dsp:cNvSpPr/>
      </dsp:nvSpPr>
      <dsp:spPr>
        <a:xfrm>
          <a:off x="3036882" y="3695111"/>
          <a:ext cx="1201104" cy="974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200" kern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Corto Plazo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200" kern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Mediano Plazo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200" kern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Largo Plazo</a:t>
          </a:r>
        </a:p>
      </dsp:txBody>
      <dsp:txXfrm>
        <a:off x="3036882" y="3695111"/>
        <a:ext cx="1201104" cy="974186"/>
      </dsp:txXfrm>
    </dsp:sp>
    <dsp:sp modelId="{472C0332-2D9A-4D6A-9468-89BD8888FAA4}">
      <dsp:nvSpPr>
        <dsp:cNvPr id="0" name=""/>
        <dsp:cNvSpPr/>
      </dsp:nvSpPr>
      <dsp:spPr>
        <a:xfrm>
          <a:off x="1282435" y="3841801"/>
          <a:ext cx="1352854" cy="676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500" b="1" i="0" kern="1200" baseline="0" dirty="0">
              <a:solidFill>
                <a:srgbClr val="0C28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/>
              <a:ea typeface="+mn-ea"/>
              <a:cs typeface="+mn-cs"/>
            </a:rPr>
            <a:t>Orientaciones Generales de Política</a:t>
          </a:r>
        </a:p>
      </dsp:txBody>
      <dsp:txXfrm>
        <a:off x="1282435" y="3841801"/>
        <a:ext cx="1352854" cy="676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65810" y="1"/>
            <a:ext cx="4028440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6F2D3-CBE9-4961-866E-D53BB6BB5148}" type="datetimeFigureOut">
              <a:rPr lang="es-GT" smtClean="0"/>
              <a:pPr/>
              <a:t>12/11/2021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658443"/>
            <a:ext cx="4028440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65810" y="6658443"/>
            <a:ext cx="4028440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283E5-F8A6-49C5-9C55-C57964AB217F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2710277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265810" y="2"/>
            <a:ext cx="4028440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608C4-7DF2-488F-B08F-58D4BEDCED3D}" type="datetimeFigureOut">
              <a:rPr lang="es-GT" smtClean="0"/>
              <a:pPr/>
              <a:t>12/11/2021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29641" y="3373754"/>
            <a:ext cx="7437120" cy="27603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265810" y="6658664"/>
            <a:ext cx="4028440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D523B-C39F-4C73-B7E3-D0367327B2A4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3701434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1" name="Google Shape;2791;p9:notes"/>
          <p:cNvSpPr txBox="1">
            <a:spLocks noGrp="1"/>
          </p:cNvSpPr>
          <p:nvPr>
            <p:ph type="body" idx="1"/>
          </p:nvPr>
        </p:nvSpPr>
        <p:spPr>
          <a:xfrm>
            <a:off x="929641" y="3373754"/>
            <a:ext cx="7437000" cy="276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2" name="Google Shape;27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203903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523B-C39F-4C73-B7E3-D0367327B2A4}" type="slidenum">
              <a:rPr lang="es-GT" smtClean="0"/>
              <a:pPr/>
              <a:t>7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3009107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523B-C39F-4C73-B7E3-D0367327B2A4}" type="slidenum">
              <a:rPr lang="es-GT" smtClean="0"/>
              <a:pPr/>
              <a:t>8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3471313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0" name="Google Shape;2900;p20:notes"/>
          <p:cNvSpPr txBox="1">
            <a:spLocks noGrp="1"/>
          </p:cNvSpPr>
          <p:nvPr>
            <p:ph type="body" idx="1"/>
          </p:nvPr>
        </p:nvSpPr>
        <p:spPr>
          <a:xfrm>
            <a:off x="929641" y="3373754"/>
            <a:ext cx="7437000" cy="276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1" name="Google Shape;290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524938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524000" y="1122363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8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446485"/>
            <a:ext cx="9652000" cy="6985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410766">
              <a:lnSpc>
                <a:spcPct val="100000"/>
              </a:lnSpc>
              <a:defRPr sz="40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2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588750" y="6505972"/>
            <a:ext cx="266034" cy="400110"/>
          </a:xfrm>
          <a:prstGeom prst="rect">
            <a:avLst/>
          </a:prstGeom>
        </p:spPr>
        <p:txBody>
          <a:bodyPr wrap="square" lIns="0" tIns="0" rIns="0" bIns="0" anchor="t"/>
          <a:lstStyle>
            <a:lvl1pPr algn="ctr" defTabSz="410766">
              <a:defRPr sz="13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326" name="Figura"/>
          <p:cNvSpPr>
            <a:spLocks noGrp="1"/>
          </p:cNvSpPr>
          <p:nvPr>
            <p:ph type="body" sz="quarter" idx="13"/>
          </p:nvPr>
        </p:nvSpPr>
        <p:spPr>
          <a:xfrm>
            <a:off x="4533305" y="2186726"/>
            <a:ext cx="3125391" cy="2561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95" extrusionOk="0">
                <a:moveTo>
                  <a:pt x="10846" y="0"/>
                </a:moveTo>
                <a:cubicBezTo>
                  <a:pt x="8580" y="0"/>
                  <a:pt x="6315" y="1005"/>
                  <a:pt x="4586" y="3015"/>
                </a:cubicBezTo>
                <a:cubicBezTo>
                  <a:pt x="4573" y="3031"/>
                  <a:pt x="4562" y="3048"/>
                  <a:pt x="4549" y="3064"/>
                </a:cubicBezTo>
                <a:lnTo>
                  <a:pt x="2776" y="1769"/>
                </a:lnTo>
                <a:lnTo>
                  <a:pt x="3113" y="1146"/>
                </a:lnTo>
                <a:lnTo>
                  <a:pt x="6" y="1139"/>
                </a:lnTo>
                <a:lnTo>
                  <a:pt x="1357" y="4394"/>
                </a:lnTo>
                <a:lnTo>
                  <a:pt x="1694" y="3771"/>
                </a:lnTo>
                <a:lnTo>
                  <a:pt x="3294" y="4939"/>
                </a:lnTo>
                <a:cubicBezTo>
                  <a:pt x="2442" y="6561"/>
                  <a:pt x="2012" y="8396"/>
                  <a:pt x="2002" y="10233"/>
                </a:cubicBezTo>
                <a:cubicBezTo>
                  <a:pt x="1992" y="12069"/>
                  <a:pt x="2404" y="13909"/>
                  <a:pt x="3236" y="15541"/>
                </a:cubicBezTo>
                <a:lnTo>
                  <a:pt x="1704" y="16641"/>
                </a:lnTo>
                <a:lnTo>
                  <a:pt x="1371" y="16016"/>
                </a:lnTo>
                <a:lnTo>
                  <a:pt x="0" y="19259"/>
                </a:lnTo>
                <a:lnTo>
                  <a:pt x="3107" y="19280"/>
                </a:lnTo>
                <a:lnTo>
                  <a:pt x="2773" y="18653"/>
                </a:lnTo>
                <a:lnTo>
                  <a:pt x="4472" y="17431"/>
                </a:lnTo>
                <a:cubicBezTo>
                  <a:pt x="4511" y="17479"/>
                  <a:pt x="4546" y="17532"/>
                  <a:pt x="4586" y="17579"/>
                </a:cubicBezTo>
                <a:cubicBezTo>
                  <a:pt x="8043" y="21600"/>
                  <a:pt x="13648" y="21600"/>
                  <a:pt x="17105" y="17579"/>
                </a:cubicBezTo>
                <a:cubicBezTo>
                  <a:pt x="17169" y="17505"/>
                  <a:pt x="17223" y="17424"/>
                  <a:pt x="17285" y="17349"/>
                </a:cubicBezTo>
                <a:lnTo>
                  <a:pt x="18806" y="18592"/>
                </a:lnTo>
                <a:lnTo>
                  <a:pt x="18441" y="19196"/>
                </a:lnTo>
                <a:lnTo>
                  <a:pt x="21546" y="19385"/>
                </a:lnTo>
                <a:lnTo>
                  <a:pt x="20337" y="16054"/>
                </a:lnTo>
                <a:lnTo>
                  <a:pt x="19975" y="16656"/>
                </a:lnTo>
                <a:lnTo>
                  <a:pt x="18501" y="15451"/>
                </a:lnTo>
                <a:cubicBezTo>
                  <a:pt x="19316" y="13816"/>
                  <a:pt x="19712" y="11978"/>
                  <a:pt x="19689" y="10146"/>
                </a:cubicBezTo>
                <a:cubicBezTo>
                  <a:pt x="19666" y="8314"/>
                  <a:pt x="19225" y="6488"/>
                  <a:pt x="18364" y="4876"/>
                </a:cubicBezTo>
                <a:lnTo>
                  <a:pt x="19887" y="3788"/>
                </a:lnTo>
                <a:lnTo>
                  <a:pt x="20218" y="4414"/>
                </a:lnTo>
                <a:lnTo>
                  <a:pt x="21600" y="1175"/>
                </a:lnTo>
                <a:lnTo>
                  <a:pt x="18491" y="1144"/>
                </a:lnTo>
                <a:lnTo>
                  <a:pt x="18822" y="1772"/>
                </a:lnTo>
                <a:lnTo>
                  <a:pt x="17097" y="3005"/>
                </a:lnTo>
                <a:cubicBezTo>
                  <a:pt x="15370" y="1001"/>
                  <a:pt x="13108" y="0"/>
                  <a:pt x="10846" y="0"/>
                </a:cubicBezTo>
                <a:close/>
              </a:path>
            </a:pathLst>
          </a:custGeom>
          <a:gradFill>
            <a:gsLst>
              <a:gs pos="0">
                <a:srgbClr val="00F4BF"/>
              </a:gs>
              <a:gs pos="100000">
                <a:srgbClr val="00A3F5"/>
              </a:gs>
            </a:gsLst>
            <a:lin ang="13800000"/>
          </a:gra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27" name="Tristique…"/>
          <p:cNvSpPr>
            <a:spLocks noGrp="1"/>
          </p:cNvSpPr>
          <p:nvPr>
            <p:ph type="body" sz="quarter" idx="14"/>
          </p:nvPr>
        </p:nvSpPr>
        <p:spPr>
          <a:xfrm>
            <a:off x="5070203" y="2450845"/>
            <a:ext cx="2051596" cy="2051596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Tristique 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Consectetur</a:t>
            </a:r>
          </a:p>
        </p:txBody>
      </p:sp>
      <p:sp>
        <p:nvSpPr>
          <p:cNvPr id="328" name="Vivamus vel, dapibus ac, egestas eget quam. Nullam quis risus eget urna."/>
          <p:cNvSpPr txBox="1">
            <a:spLocks noGrp="1"/>
          </p:cNvSpPr>
          <p:nvPr>
            <p:ph type="body" sz="quarter" idx="15"/>
          </p:nvPr>
        </p:nvSpPr>
        <p:spPr>
          <a:xfrm>
            <a:off x="1270000" y="2606566"/>
            <a:ext cx="2921000" cy="9522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 defTabSz="410766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Vivamus vel, dapibus ac, egestas eget quam. Nullam quis risus eget urna.</a:t>
            </a:r>
          </a:p>
        </p:txBody>
      </p:sp>
      <p:sp>
        <p:nvSpPr>
          <p:cNvPr id="329" name="Vehicula Inceptos"/>
          <p:cNvSpPr txBox="1">
            <a:spLocks noGrp="1"/>
          </p:cNvSpPr>
          <p:nvPr>
            <p:ph type="body" sz="quarter" idx="16"/>
          </p:nvPr>
        </p:nvSpPr>
        <p:spPr>
          <a:xfrm>
            <a:off x="1270000" y="2225025"/>
            <a:ext cx="2921000" cy="31889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Vehicula Inceptos</a:t>
            </a:r>
          </a:p>
        </p:txBody>
      </p:sp>
      <p:sp>
        <p:nvSpPr>
          <p:cNvPr id="330" name="Lorem ipsum, consectetur adipiscing elit. Duis mollis, est non commodo luctus."/>
          <p:cNvSpPr txBox="1">
            <a:spLocks noGrp="1"/>
          </p:cNvSpPr>
          <p:nvPr>
            <p:ph type="body" sz="quarter" idx="17"/>
          </p:nvPr>
        </p:nvSpPr>
        <p:spPr>
          <a:xfrm>
            <a:off x="8001000" y="2606566"/>
            <a:ext cx="2921000" cy="9522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Lorem ipsum, consectetur adipiscing elit. Duis mollis, est non commodo luctus.</a:t>
            </a:r>
          </a:p>
        </p:txBody>
      </p:sp>
      <p:sp>
        <p:nvSpPr>
          <p:cNvPr id="331" name="Vestibulum Dolor"/>
          <p:cNvSpPr txBox="1">
            <a:spLocks noGrp="1"/>
          </p:cNvSpPr>
          <p:nvPr>
            <p:ph type="body" sz="quarter" idx="18"/>
          </p:nvPr>
        </p:nvSpPr>
        <p:spPr>
          <a:xfrm>
            <a:off x="8001000" y="2225025"/>
            <a:ext cx="2921000" cy="31889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Vestibulum Dolor</a:t>
            </a:r>
          </a:p>
        </p:txBody>
      </p:sp>
      <p:sp>
        <p:nvSpPr>
          <p:cNvPr id="332" name="Sed posuere est at lobortis. Cras justo odio, dapibus ac facilisis in egestas eget."/>
          <p:cNvSpPr txBox="1">
            <a:spLocks noGrp="1"/>
          </p:cNvSpPr>
          <p:nvPr>
            <p:ph type="body" sz="quarter" idx="19"/>
          </p:nvPr>
        </p:nvSpPr>
        <p:spPr>
          <a:xfrm>
            <a:off x="1270000" y="4822863"/>
            <a:ext cx="2921000" cy="9522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 defTabSz="410766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Sed posuere est at lobortis. Cras justo odio, dapibus ac facilisis in egestas eget.</a:t>
            </a:r>
          </a:p>
        </p:txBody>
      </p:sp>
      <p:sp>
        <p:nvSpPr>
          <p:cNvPr id="333" name="Consectetur"/>
          <p:cNvSpPr txBox="1">
            <a:spLocks noGrp="1"/>
          </p:cNvSpPr>
          <p:nvPr>
            <p:ph type="body" sz="quarter" idx="20"/>
          </p:nvPr>
        </p:nvSpPr>
        <p:spPr>
          <a:xfrm>
            <a:off x="1270000" y="4447672"/>
            <a:ext cx="2921000" cy="31889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Consectetur</a:t>
            </a:r>
          </a:p>
        </p:txBody>
      </p:sp>
      <p:sp>
        <p:nvSpPr>
          <p:cNvPr id="334" name="Nullam id dolor id ultricies vehicula ut id. Maecenas sed diam eget risus."/>
          <p:cNvSpPr txBox="1">
            <a:spLocks noGrp="1"/>
          </p:cNvSpPr>
          <p:nvPr>
            <p:ph type="body" sz="quarter" idx="21"/>
          </p:nvPr>
        </p:nvSpPr>
        <p:spPr>
          <a:xfrm>
            <a:off x="8001000" y="4822863"/>
            <a:ext cx="2921000" cy="9522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Nullam id dolor id ultricies vehicula ut id. Maecenas sed diam eget risus.</a:t>
            </a:r>
          </a:p>
        </p:txBody>
      </p:sp>
      <p:sp>
        <p:nvSpPr>
          <p:cNvPr id="335" name="Condimentum"/>
          <p:cNvSpPr txBox="1">
            <a:spLocks noGrp="1"/>
          </p:cNvSpPr>
          <p:nvPr>
            <p:ph type="body" sz="quarter" idx="22"/>
          </p:nvPr>
        </p:nvSpPr>
        <p:spPr>
          <a:xfrm>
            <a:off x="8001000" y="4447672"/>
            <a:ext cx="2921000" cy="31889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Condimentum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446485"/>
            <a:ext cx="9652000" cy="6985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410766">
              <a:lnSpc>
                <a:spcPct val="100000"/>
              </a:lnSpc>
              <a:defRPr sz="40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4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588750" y="6505972"/>
            <a:ext cx="266034" cy="400110"/>
          </a:xfrm>
          <a:prstGeom prst="rect">
            <a:avLst/>
          </a:prstGeom>
        </p:spPr>
        <p:txBody>
          <a:bodyPr wrap="square" lIns="0" tIns="0" rIns="0" bIns="0" anchor="t"/>
          <a:lstStyle>
            <a:lvl1pPr algn="ctr" defTabSz="410766">
              <a:defRPr sz="13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344" name="Integer posuere erat ante venenatis dapibus."/>
          <p:cNvSpPr>
            <a:spLocks noGrp="1"/>
          </p:cNvSpPr>
          <p:nvPr>
            <p:ph type="body" sz="quarter" idx="13"/>
          </p:nvPr>
        </p:nvSpPr>
        <p:spPr>
          <a:xfrm>
            <a:off x="8064500" y="2221074"/>
            <a:ext cx="2857500" cy="62765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Integer posuere erat ante venenatis dapibus.</a:t>
            </a:r>
          </a:p>
        </p:txBody>
      </p:sp>
      <p:sp>
        <p:nvSpPr>
          <p:cNvPr id="345" name="Aenean lacinia est at. Cras justo, dapibus ac facilisis in, egestas eget quam eget. Nullam id dolor id ultricies vehicula ut id elit. Nulla vitae elit libero a augue. Lorem dolor sit, adipiscing elit. id elit non porta gravida at eget metus dui."/>
          <p:cNvSpPr>
            <a:spLocks noGrp="1"/>
          </p:cNvSpPr>
          <p:nvPr>
            <p:ph type="body" sz="quarter" idx="14"/>
          </p:nvPr>
        </p:nvSpPr>
        <p:spPr>
          <a:xfrm>
            <a:off x="8064500" y="3047442"/>
            <a:ext cx="2857500" cy="28669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Aenean lacinia est at. Cras justo, dapibus ac facilisis in, egestas eget quam eget. Nullam id dolor id ultricies vehicula ut id elit. Nulla vitae elit libero a augue. Lorem dolor sit, adipiscing elit. id elit non porta gravida at eget metus dui.</a:t>
            </a:r>
          </a:p>
        </p:txBody>
      </p:sp>
      <p:sp>
        <p:nvSpPr>
          <p:cNvPr id="346" name="Sed posuere consectetur est at lobortis."/>
          <p:cNvSpPr>
            <a:spLocks noGrp="1"/>
          </p:cNvSpPr>
          <p:nvPr>
            <p:ph type="body" sz="quarter" idx="15"/>
          </p:nvPr>
        </p:nvSpPr>
        <p:spPr>
          <a:xfrm>
            <a:off x="1270000" y="2221074"/>
            <a:ext cx="2857500" cy="62765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Sed posuere consectetur est at lobortis.</a:t>
            </a:r>
          </a:p>
        </p:txBody>
      </p:sp>
      <p:sp>
        <p:nvSpPr>
          <p:cNvPr id="347" name="Morbi leo id elit non mi porta gravida at metus. Nulla vitae elit libero, a pharetra augue. Morbi leo risus, porta ac consectetur ac, vestibulum at eros. Nullam quis risus eget urna mollis ornare vel eu leo. Donec sed odio dui posuere."/>
          <p:cNvSpPr>
            <a:spLocks noGrp="1"/>
          </p:cNvSpPr>
          <p:nvPr>
            <p:ph type="body" sz="quarter" idx="16"/>
          </p:nvPr>
        </p:nvSpPr>
        <p:spPr>
          <a:xfrm>
            <a:off x="1270000" y="3047442"/>
            <a:ext cx="2857500" cy="28669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Morbi leo id elit non mi porta gravida at metus. Nulla vitae elit libero, a pharetra augue. Morbi leo risus, porta ac consectetur ac, vestibulum at eros. Nullam quis risus eget urna mollis ornare vel eu leo. Donec sed odio dui posuere. </a:t>
            </a:r>
          </a:p>
        </p:txBody>
      </p:sp>
      <p:sp>
        <p:nvSpPr>
          <p:cNvPr id="348" name="Figura"/>
          <p:cNvSpPr>
            <a:spLocks noGrp="1"/>
          </p:cNvSpPr>
          <p:nvPr>
            <p:ph type="body" sz="quarter" idx="17"/>
          </p:nvPr>
        </p:nvSpPr>
        <p:spPr>
          <a:xfrm>
            <a:off x="5197792" y="2913042"/>
            <a:ext cx="2168208" cy="2168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96" y="0"/>
                </a:moveTo>
                <a:lnTo>
                  <a:pt x="14822" y="3074"/>
                </a:lnTo>
                <a:cubicBezTo>
                  <a:pt x="16325" y="4578"/>
                  <a:pt x="17257" y="6654"/>
                  <a:pt x="17257" y="8948"/>
                </a:cubicBezTo>
                <a:cubicBezTo>
                  <a:pt x="17257" y="9846"/>
                  <a:pt x="17107" y="10709"/>
                  <a:pt x="16843" y="11520"/>
                </a:cubicBezTo>
                <a:cubicBezTo>
                  <a:pt x="16818" y="11519"/>
                  <a:pt x="16795" y="11513"/>
                  <a:pt x="16770" y="11513"/>
                </a:cubicBezTo>
                <a:cubicBezTo>
                  <a:pt x="14258" y="11513"/>
                  <a:pt x="12222" y="13553"/>
                  <a:pt x="12222" y="16065"/>
                </a:cubicBezTo>
                <a:cubicBezTo>
                  <a:pt x="12222" y="16234"/>
                  <a:pt x="12254" y="16394"/>
                  <a:pt x="12272" y="16558"/>
                </a:cubicBezTo>
                <a:cubicBezTo>
                  <a:pt x="11254" y="17004"/>
                  <a:pt x="10131" y="17257"/>
                  <a:pt x="8948" y="17257"/>
                </a:cubicBezTo>
                <a:cubicBezTo>
                  <a:pt x="6654" y="17257"/>
                  <a:pt x="4578" y="16325"/>
                  <a:pt x="3074" y="14822"/>
                </a:cubicBezTo>
                <a:lnTo>
                  <a:pt x="0" y="17896"/>
                </a:lnTo>
                <a:cubicBezTo>
                  <a:pt x="2290" y="20186"/>
                  <a:pt x="5454" y="21600"/>
                  <a:pt x="8948" y="21600"/>
                </a:cubicBezTo>
                <a:cubicBezTo>
                  <a:pt x="11065" y="21600"/>
                  <a:pt x="13059" y="21074"/>
                  <a:pt x="14812" y="20155"/>
                </a:cubicBezTo>
                <a:cubicBezTo>
                  <a:pt x="15408" y="20441"/>
                  <a:pt x="16065" y="20613"/>
                  <a:pt x="16770" y="20613"/>
                </a:cubicBezTo>
                <a:cubicBezTo>
                  <a:pt x="19282" y="20613"/>
                  <a:pt x="21322" y="18577"/>
                  <a:pt x="21322" y="16065"/>
                </a:cubicBezTo>
                <a:cubicBezTo>
                  <a:pt x="21322" y="15208"/>
                  <a:pt x="21069" y="14415"/>
                  <a:pt x="20657" y="13731"/>
                </a:cubicBezTo>
                <a:cubicBezTo>
                  <a:pt x="21261" y="12254"/>
                  <a:pt x="21600" y="10642"/>
                  <a:pt x="21600" y="8948"/>
                </a:cubicBezTo>
                <a:cubicBezTo>
                  <a:pt x="21600" y="5454"/>
                  <a:pt x="20186" y="2290"/>
                  <a:pt x="17896" y="0"/>
                </a:cubicBezTo>
                <a:close/>
              </a:path>
            </a:pathLst>
          </a:custGeom>
          <a:solidFill>
            <a:srgbClr val="E6EBF1"/>
          </a:solidFill>
        </p:spPr>
        <p:txBody>
          <a:bodyPr lIns="0" tIns="0" rIns="0" bIns="0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49" name="Figura"/>
          <p:cNvSpPr>
            <a:spLocks noGrp="1"/>
          </p:cNvSpPr>
          <p:nvPr>
            <p:ph type="body" sz="quarter" idx="18"/>
          </p:nvPr>
        </p:nvSpPr>
        <p:spPr>
          <a:xfrm>
            <a:off x="4826000" y="2541249"/>
            <a:ext cx="2168208" cy="2168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52" y="0"/>
                </a:moveTo>
                <a:cubicBezTo>
                  <a:pt x="10513" y="0"/>
                  <a:pt x="8500" y="537"/>
                  <a:pt x="6734" y="1474"/>
                </a:cubicBezTo>
                <a:cubicBezTo>
                  <a:pt x="6126" y="1173"/>
                  <a:pt x="5453" y="987"/>
                  <a:pt x="4729" y="987"/>
                </a:cubicBezTo>
                <a:cubicBezTo>
                  <a:pt x="2216" y="987"/>
                  <a:pt x="177" y="3026"/>
                  <a:pt x="177" y="5538"/>
                </a:cubicBezTo>
                <a:cubicBezTo>
                  <a:pt x="177" y="6440"/>
                  <a:pt x="449" y="7273"/>
                  <a:pt x="901" y="7980"/>
                </a:cubicBezTo>
                <a:cubicBezTo>
                  <a:pt x="326" y="9427"/>
                  <a:pt x="0" y="11000"/>
                  <a:pt x="0" y="12652"/>
                </a:cubicBezTo>
                <a:cubicBezTo>
                  <a:pt x="0" y="16146"/>
                  <a:pt x="1414" y="19310"/>
                  <a:pt x="3704" y="21600"/>
                </a:cubicBezTo>
                <a:lnTo>
                  <a:pt x="6778" y="18526"/>
                </a:lnTo>
                <a:cubicBezTo>
                  <a:pt x="5275" y="17022"/>
                  <a:pt x="4343" y="14946"/>
                  <a:pt x="4343" y="12652"/>
                </a:cubicBezTo>
                <a:cubicBezTo>
                  <a:pt x="4343" y="11755"/>
                  <a:pt x="4491" y="10893"/>
                  <a:pt x="4754" y="10084"/>
                </a:cubicBezTo>
                <a:cubicBezTo>
                  <a:pt x="7254" y="10070"/>
                  <a:pt x="9277" y="8042"/>
                  <a:pt x="9277" y="5538"/>
                </a:cubicBezTo>
                <a:cubicBezTo>
                  <a:pt x="9277" y="5385"/>
                  <a:pt x="9244" y="5239"/>
                  <a:pt x="9230" y="5089"/>
                </a:cubicBezTo>
                <a:cubicBezTo>
                  <a:pt x="10274" y="4615"/>
                  <a:pt x="11430" y="4343"/>
                  <a:pt x="12652" y="4343"/>
                </a:cubicBezTo>
                <a:cubicBezTo>
                  <a:pt x="14946" y="4343"/>
                  <a:pt x="17022" y="5275"/>
                  <a:pt x="18526" y="6778"/>
                </a:cubicBezTo>
                <a:lnTo>
                  <a:pt x="21600" y="3704"/>
                </a:lnTo>
                <a:cubicBezTo>
                  <a:pt x="19310" y="1414"/>
                  <a:pt x="16146" y="0"/>
                  <a:pt x="12652" y="0"/>
                </a:cubicBezTo>
                <a:close/>
              </a:path>
            </a:pathLst>
          </a:custGeom>
          <a:gradFill>
            <a:gsLst>
              <a:gs pos="0">
                <a:srgbClr val="00F4BF"/>
              </a:gs>
              <a:gs pos="100000">
                <a:srgbClr val="00A3F5"/>
              </a:gs>
            </a:gsLst>
            <a:lin ang="3600000"/>
          </a:gradFill>
        </p:spPr>
        <p:txBody>
          <a:bodyPr lIns="0" tIns="0" rIns="0" bIns="0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50" name="Figura"/>
          <p:cNvSpPr>
            <a:spLocks noGrp="1"/>
          </p:cNvSpPr>
          <p:nvPr>
            <p:ph type="body" sz="quarter" idx="19"/>
          </p:nvPr>
        </p:nvSpPr>
        <p:spPr>
          <a:xfrm>
            <a:off x="6711193" y="4355342"/>
            <a:ext cx="340270" cy="34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60" h="21260" extrusionOk="0">
                <a:moveTo>
                  <a:pt x="510" y="510"/>
                </a:moveTo>
                <a:cubicBezTo>
                  <a:pt x="-170" y="1190"/>
                  <a:pt x="-170" y="2297"/>
                  <a:pt x="510" y="2977"/>
                </a:cubicBezTo>
                <a:lnTo>
                  <a:pt x="8163" y="10630"/>
                </a:lnTo>
                <a:lnTo>
                  <a:pt x="510" y="18283"/>
                </a:lnTo>
                <a:cubicBezTo>
                  <a:pt x="-170" y="18963"/>
                  <a:pt x="-170" y="20070"/>
                  <a:pt x="510" y="20750"/>
                </a:cubicBezTo>
                <a:cubicBezTo>
                  <a:pt x="1190" y="21430"/>
                  <a:pt x="2297" y="21430"/>
                  <a:pt x="2977" y="20750"/>
                </a:cubicBezTo>
                <a:lnTo>
                  <a:pt x="10630" y="13097"/>
                </a:lnTo>
                <a:lnTo>
                  <a:pt x="18283" y="20750"/>
                </a:lnTo>
                <a:cubicBezTo>
                  <a:pt x="18963" y="21430"/>
                  <a:pt x="20070" y="21430"/>
                  <a:pt x="20750" y="20750"/>
                </a:cubicBezTo>
                <a:cubicBezTo>
                  <a:pt x="21430" y="20070"/>
                  <a:pt x="21430" y="18963"/>
                  <a:pt x="20750" y="18283"/>
                </a:cubicBezTo>
                <a:lnTo>
                  <a:pt x="13097" y="10630"/>
                </a:lnTo>
                <a:lnTo>
                  <a:pt x="20750" y="2977"/>
                </a:lnTo>
                <a:cubicBezTo>
                  <a:pt x="21430" y="2297"/>
                  <a:pt x="21430" y="1190"/>
                  <a:pt x="20750" y="510"/>
                </a:cubicBezTo>
                <a:cubicBezTo>
                  <a:pt x="20070" y="-170"/>
                  <a:pt x="18963" y="-170"/>
                  <a:pt x="18283" y="510"/>
                </a:cubicBezTo>
                <a:lnTo>
                  <a:pt x="10630" y="8163"/>
                </a:lnTo>
                <a:lnTo>
                  <a:pt x="2977" y="510"/>
                </a:lnTo>
                <a:cubicBezTo>
                  <a:pt x="2297" y="-170"/>
                  <a:pt x="1190" y="-170"/>
                  <a:pt x="510" y="51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51" name="Figura"/>
          <p:cNvSpPr>
            <a:spLocks noGrp="1"/>
          </p:cNvSpPr>
          <p:nvPr>
            <p:ph type="body" sz="quarter" idx="20"/>
          </p:nvPr>
        </p:nvSpPr>
        <p:spPr>
          <a:xfrm>
            <a:off x="5099805" y="2929502"/>
            <a:ext cx="401414" cy="335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2" h="21316" extrusionOk="0">
                <a:moveTo>
                  <a:pt x="207" y="11886"/>
                </a:moveTo>
                <a:cubicBezTo>
                  <a:pt x="-219" y="12776"/>
                  <a:pt x="34" y="13914"/>
                  <a:pt x="772" y="14428"/>
                </a:cubicBezTo>
                <a:lnTo>
                  <a:pt x="9061" y="20203"/>
                </a:lnTo>
                <a:lnTo>
                  <a:pt x="9729" y="20668"/>
                </a:lnTo>
                <a:lnTo>
                  <a:pt x="10397" y="21133"/>
                </a:lnTo>
                <a:cubicBezTo>
                  <a:pt x="10610" y="21237"/>
                  <a:pt x="10837" y="21298"/>
                  <a:pt x="11066" y="21312"/>
                </a:cubicBezTo>
                <a:cubicBezTo>
                  <a:pt x="11440" y="21336"/>
                  <a:pt x="11816" y="21236"/>
                  <a:pt x="12120" y="20972"/>
                </a:cubicBezTo>
                <a:cubicBezTo>
                  <a:pt x="12278" y="20834"/>
                  <a:pt x="12409" y="20657"/>
                  <a:pt x="12505" y="20452"/>
                </a:cubicBezTo>
                <a:lnTo>
                  <a:pt x="12890" y="19646"/>
                </a:lnTo>
                <a:lnTo>
                  <a:pt x="13276" y="18840"/>
                </a:lnTo>
                <a:lnTo>
                  <a:pt x="20955" y="2792"/>
                </a:lnTo>
                <a:cubicBezTo>
                  <a:pt x="21381" y="1902"/>
                  <a:pt x="21128" y="764"/>
                  <a:pt x="20390" y="250"/>
                </a:cubicBezTo>
                <a:cubicBezTo>
                  <a:pt x="19653" y="-264"/>
                  <a:pt x="18709" y="41"/>
                  <a:pt x="18283" y="931"/>
                </a:cubicBezTo>
                <a:lnTo>
                  <a:pt x="10604" y="16979"/>
                </a:lnTo>
                <a:lnTo>
                  <a:pt x="2314" y="11204"/>
                </a:lnTo>
                <a:cubicBezTo>
                  <a:pt x="1576" y="10690"/>
                  <a:pt x="633" y="10995"/>
                  <a:pt x="207" y="11886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Línea"/>
          <p:cNvSpPr>
            <a:spLocks noGrp="1"/>
          </p:cNvSpPr>
          <p:nvPr>
            <p:ph type="body" sz="quarter" idx="13"/>
          </p:nvPr>
        </p:nvSpPr>
        <p:spPr>
          <a:xfrm>
            <a:off x="6096000" y="3661171"/>
            <a:ext cx="1" cy="325436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35719" tIns="35719" rIns="35719" bIns="35719" anchor="ctr">
            <a:noAutofit/>
          </a:bodyPr>
          <a:lstStyle>
            <a:lvl1pPr marL="0" indent="0" defTabSz="32146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59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446485"/>
            <a:ext cx="9652000" cy="6985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410766">
              <a:lnSpc>
                <a:spcPct val="100000"/>
              </a:lnSpc>
              <a:defRPr sz="40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60" name="Project"/>
          <p:cNvSpPr>
            <a:spLocks noGrp="1"/>
          </p:cNvSpPr>
          <p:nvPr>
            <p:ph type="body" sz="quarter" idx="14"/>
          </p:nvPr>
        </p:nvSpPr>
        <p:spPr>
          <a:xfrm>
            <a:off x="5143500" y="1775222"/>
            <a:ext cx="1905000" cy="1905001"/>
          </a:xfrm>
          <a:prstGeom prst="ellipse">
            <a:avLst/>
          </a:prstGeom>
          <a:gradFill>
            <a:gsLst>
              <a:gs pos="0">
                <a:srgbClr val="00F4BF"/>
              </a:gs>
              <a:gs pos="100000">
                <a:srgbClr val="00A3F5"/>
              </a:gs>
            </a:gsLst>
            <a:lin ang="13800000"/>
          </a:gra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1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Project</a:t>
            </a:r>
          </a:p>
        </p:txBody>
      </p:sp>
      <p:sp>
        <p:nvSpPr>
          <p:cNvPr id="361" name="Línea"/>
          <p:cNvSpPr>
            <a:spLocks noGrp="1"/>
          </p:cNvSpPr>
          <p:nvPr>
            <p:ph type="body" sz="quarter" idx="15"/>
          </p:nvPr>
        </p:nvSpPr>
        <p:spPr>
          <a:xfrm flipH="1" flipV="1">
            <a:off x="1908720" y="3991073"/>
            <a:ext cx="8380910" cy="1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35719" tIns="35719" rIns="35719" bIns="35719" anchor="ctr">
            <a:noAutofit/>
          </a:bodyPr>
          <a:lstStyle>
            <a:lvl1pPr marL="0" indent="0" defTabSz="32146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62" name="Línea"/>
          <p:cNvSpPr>
            <a:spLocks noGrp="1"/>
          </p:cNvSpPr>
          <p:nvPr>
            <p:ph type="body" sz="quarter" idx="16"/>
          </p:nvPr>
        </p:nvSpPr>
        <p:spPr>
          <a:xfrm>
            <a:off x="1908720" y="3986608"/>
            <a:ext cx="1" cy="303371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35719" tIns="35719" rIns="35719" bIns="35719" anchor="ctr">
            <a:noAutofit/>
          </a:bodyPr>
          <a:lstStyle>
            <a:lvl1pPr marL="0" indent="0" defTabSz="32146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63" name="Línea"/>
          <p:cNvSpPr>
            <a:spLocks noGrp="1"/>
          </p:cNvSpPr>
          <p:nvPr>
            <p:ph type="body" sz="quarter" idx="17"/>
          </p:nvPr>
        </p:nvSpPr>
        <p:spPr>
          <a:xfrm>
            <a:off x="4702358" y="3986608"/>
            <a:ext cx="1" cy="303371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35719" tIns="35719" rIns="35719" bIns="35719" anchor="ctr">
            <a:noAutofit/>
          </a:bodyPr>
          <a:lstStyle>
            <a:lvl1pPr marL="0" indent="0" defTabSz="32146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64" name="Línea"/>
          <p:cNvSpPr>
            <a:spLocks noGrp="1"/>
          </p:cNvSpPr>
          <p:nvPr>
            <p:ph type="body" sz="quarter" idx="18"/>
          </p:nvPr>
        </p:nvSpPr>
        <p:spPr>
          <a:xfrm>
            <a:off x="7495994" y="3986608"/>
            <a:ext cx="1" cy="303371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35719" tIns="35719" rIns="35719" bIns="35719" anchor="ctr">
            <a:noAutofit/>
          </a:bodyPr>
          <a:lstStyle>
            <a:lvl1pPr marL="0" indent="0" defTabSz="32146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65" name="Idea…"/>
          <p:cNvSpPr>
            <a:spLocks noGrp="1"/>
          </p:cNvSpPr>
          <p:nvPr>
            <p:ph type="body" sz="quarter" idx="19"/>
          </p:nvPr>
        </p:nvSpPr>
        <p:spPr>
          <a:xfrm>
            <a:off x="1270000" y="4289979"/>
            <a:ext cx="1271092" cy="1271091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Idea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#1</a:t>
            </a:r>
          </a:p>
        </p:txBody>
      </p:sp>
      <p:sp>
        <p:nvSpPr>
          <p:cNvPr id="366" name="Idea…"/>
          <p:cNvSpPr>
            <a:spLocks noGrp="1"/>
          </p:cNvSpPr>
          <p:nvPr>
            <p:ph type="body" sz="quarter" idx="20"/>
          </p:nvPr>
        </p:nvSpPr>
        <p:spPr>
          <a:xfrm>
            <a:off x="9650909" y="4289978"/>
            <a:ext cx="1271092" cy="1271091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Idea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#4</a:t>
            </a:r>
          </a:p>
        </p:txBody>
      </p:sp>
      <p:sp>
        <p:nvSpPr>
          <p:cNvPr id="367" name="Idea…"/>
          <p:cNvSpPr>
            <a:spLocks noGrp="1"/>
          </p:cNvSpPr>
          <p:nvPr>
            <p:ph type="body" sz="quarter" idx="21"/>
          </p:nvPr>
        </p:nvSpPr>
        <p:spPr>
          <a:xfrm>
            <a:off x="4063636" y="4289978"/>
            <a:ext cx="1271092" cy="1271091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Idea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#2</a:t>
            </a:r>
          </a:p>
        </p:txBody>
      </p:sp>
      <p:sp>
        <p:nvSpPr>
          <p:cNvPr id="368" name="Idea…"/>
          <p:cNvSpPr>
            <a:spLocks noGrp="1"/>
          </p:cNvSpPr>
          <p:nvPr>
            <p:ph type="body" sz="quarter" idx="22"/>
          </p:nvPr>
        </p:nvSpPr>
        <p:spPr>
          <a:xfrm>
            <a:off x="6857272" y="4289978"/>
            <a:ext cx="1271092" cy="1271091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Idea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#3</a:t>
            </a:r>
          </a:p>
        </p:txBody>
      </p:sp>
      <p:sp>
        <p:nvSpPr>
          <p:cNvPr id="369" name="Línea"/>
          <p:cNvSpPr>
            <a:spLocks noGrp="1"/>
          </p:cNvSpPr>
          <p:nvPr>
            <p:ph type="body" sz="quarter" idx="23"/>
          </p:nvPr>
        </p:nvSpPr>
        <p:spPr>
          <a:xfrm>
            <a:off x="10289630" y="3986608"/>
            <a:ext cx="1" cy="303371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35719" tIns="35719" rIns="35719" bIns="35719" anchor="ctr">
            <a:noAutofit/>
          </a:bodyPr>
          <a:lstStyle>
            <a:lvl1pPr marL="0" indent="0" defTabSz="32146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7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588750" y="6505972"/>
            <a:ext cx="266034" cy="400110"/>
          </a:xfrm>
          <a:prstGeom prst="rect">
            <a:avLst/>
          </a:prstGeom>
        </p:spPr>
        <p:txBody>
          <a:bodyPr wrap="square" lIns="0" tIns="0" rIns="0" bIns="0" anchor="t"/>
          <a:lstStyle>
            <a:lvl1pPr algn="ctr" defTabSz="410766">
              <a:defRPr sz="13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883CD04-3B6C-FF45-9BAB-948A5E3D06CF}" type="datetimeFigureOut">
              <a:rPr lang="es-ES_tradnl" smtClean="0"/>
              <a:pPr/>
              <a:t>12/11/2021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297985997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1_En blanco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7;p13">
            <a:extLst>
              <a:ext uri="{FF2B5EF4-FFF2-40B4-BE49-F238E27FC236}">
                <a16:creationId xmlns:a16="http://schemas.microsoft.com/office/drawing/2014/main" xmlns="" id="{7F055333-B31E-4BC5-BE3F-BB5AF56BDFB6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 lIns="45720" tIns="22860" rIns="45720" bIns="2286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Google Shape;88;p13">
            <a:extLst>
              <a:ext uri="{FF2B5EF4-FFF2-40B4-BE49-F238E27FC236}">
                <a16:creationId xmlns:a16="http://schemas.microsoft.com/office/drawing/2014/main" xmlns="" id="{01315FB5-9634-4732-BAE1-3D3352B0EF79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 lIns="45720" tIns="22860" rIns="45720" bIns="2286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Google Shape;89;p13">
            <a:extLst>
              <a:ext uri="{FF2B5EF4-FFF2-40B4-BE49-F238E27FC236}">
                <a16:creationId xmlns:a16="http://schemas.microsoft.com/office/drawing/2014/main" xmlns="" id="{27CEF46E-B286-47EA-AA35-2AB72CC79B9F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xfrm>
            <a:off x="11039133" y="6423499"/>
            <a:ext cx="314668" cy="2308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4F82F-48A7-4386-A6B9-2052031354C4}" type="slidenum">
              <a:rPr lang="es-GT"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88600115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6" name="Google Shape;1216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17" name="Google Shape;121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8" name="Google Shape;121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9" name="Google Shape;121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45216099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Comparación"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2" name="Google Shape;1222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3" name="Google Shape;1223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4" name="Google Shape;1224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5" name="Google Shape;1225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6" name="Google Shape;122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7" name="Google Shape;122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8" name="Google Shape;122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46768661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Contenido con título"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6" name="Google Shape;1236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37" name="Google Shape;1237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38" name="Google Shape;123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9" name="Google Shape;123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0" name="Google Shape;124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91575506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Imagen con título"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3" name="Google Shape;1243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4" name="Google Shape;1244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45" name="Google Shape;124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6" name="Google Shape;124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7" name="Google Shape;124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929586130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Título y texto vertical"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0" name="Google Shape;1250;p35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1" name="Google Shape;125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2" name="Google Shape;125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3" name="Google Shape;125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20754608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4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Título vertical y texto"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36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6" name="Google Shape;1256;p36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7" name="Google Shape;1257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8" name="Google Shape;1258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9" name="Google Shape;1259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94539104"/>
      </p:ext>
    </p:extLst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1042-C4F8-4FDF-893E-8A96C22E95AF}" type="datetimeFigureOut">
              <a:rPr lang="es-GT" smtClean="0"/>
              <a:pPr/>
              <a:t>12/11/2021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313D-635D-439B-9313-3BDFEA01C27C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3706472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524000" y="1122363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8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638509046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4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835852041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127017939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4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6172200" y="1681164"/>
            <a:ext cx="5183188" cy="823913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4009745729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504583335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895326722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839788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749754840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6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9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99521322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s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76442" y="6509743"/>
            <a:ext cx="341438" cy="256800"/>
          </a:xfrm>
          <a:prstGeom prst="rect">
            <a:avLst/>
          </a:prstGeom>
        </p:spPr>
        <p:txBody>
          <a:bodyPr lIns="35718" tIns="35718" rIns="35718" bIns="35718"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065210959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 sz="4000"/>
            </a:lvl1pPr>
          </a:lstStyle>
          <a:p>
            <a:r>
              <a:t>Texto del título</a:t>
            </a:r>
          </a:p>
        </p:txBody>
      </p:sp>
      <p:sp>
        <p:nvSpPr>
          <p:cNvPr id="30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003762" y="6527025"/>
            <a:ext cx="270908" cy="184666"/>
          </a:xfrm>
          <a:prstGeom prst="rect">
            <a:avLst/>
          </a:prstGeom>
        </p:spPr>
        <p:txBody>
          <a:bodyPr lIns="0" tIns="0" rIns="0" bIns="0"/>
          <a:lstStyle/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930131073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446485"/>
            <a:ext cx="9652000" cy="6985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410766">
              <a:lnSpc>
                <a:spcPct val="100000"/>
              </a:lnSpc>
              <a:defRPr sz="40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11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588750" y="6505972"/>
            <a:ext cx="266034" cy="400110"/>
          </a:xfrm>
          <a:prstGeom prst="rect">
            <a:avLst/>
          </a:prstGeom>
        </p:spPr>
        <p:txBody>
          <a:bodyPr wrap="square" lIns="0" tIns="0" rIns="0" bIns="0" anchor="t"/>
          <a:lstStyle>
            <a:lvl1pPr algn="ctr" defTabSz="410766">
              <a:defRPr sz="13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312" name="Figura"/>
          <p:cNvSpPr>
            <a:spLocks noGrp="1"/>
          </p:cNvSpPr>
          <p:nvPr>
            <p:ph type="body" sz="quarter" idx="13"/>
          </p:nvPr>
        </p:nvSpPr>
        <p:spPr>
          <a:xfrm>
            <a:off x="1270001" y="2891897"/>
            <a:ext cx="3173053" cy="3173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2" y="0"/>
                  <a:pt x="4803" y="1006"/>
                  <a:pt x="2881" y="3017"/>
                </a:cubicBezTo>
                <a:cubicBezTo>
                  <a:pt x="-961" y="7038"/>
                  <a:pt x="-961" y="13558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8"/>
                  <a:pt x="20639" y="7038"/>
                  <a:pt x="16797" y="3017"/>
                </a:cubicBezTo>
                <a:cubicBezTo>
                  <a:pt x="14875" y="1006"/>
                  <a:pt x="12358" y="0"/>
                  <a:pt x="9840" y="0"/>
                </a:cubicBezTo>
                <a:close/>
                <a:moveTo>
                  <a:pt x="9840" y="2059"/>
                </a:moveTo>
                <a:cubicBezTo>
                  <a:pt x="11855" y="2059"/>
                  <a:pt x="13867" y="2865"/>
                  <a:pt x="15404" y="4474"/>
                </a:cubicBezTo>
                <a:cubicBezTo>
                  <a:pt x="18478" y="7691"/>
                  <a:pt x="18478" y="12905"/>
                  <a:pt x="15404" y="16122"/>
                </a:cubicBezTo>
                <a:cubicBezTo>
                  <a:pt x="12330" y="19339"/>
                  <a:pt x="7348" y="19339"/>
                  <a:pt x="4274" y="16122"/>
                </a:cubicBezTo>
                <a:cubicBezTo>
                  <a:pt x="1200" y="12905"/>
                  <a:pt x="1200" y="7691"/>
                  <a:pt x="4274" y="4474"/>
                </a:cubicBezTo>
                <a:cubicBezTo>
                  <a:pt x="5811" y="2865"/>
                  <a:pt x="7826" y="2059"/>
                  <a:pt x="9840" y="2059"/>
                </a:cubicBezTo>
                <a:close/>
                <a:moveTo>
                  <a:pt x="9840" y="4119"/>
                </a:moveTo>
                <a:cubicBezTo>
                  <a:pt x="8329" y="4119"/>
                  <a:pt x="6819" y="4722"/>
                  <a:pt x="5666" y="5928"/>
                </a:cubicBezTo>
                <a:cubicBezTo>
                  <a:pt x="3360" y="8341"/>
                  <a:pt x="3360" y="12255"/>
                  <a:pt x="5666" y="14668"/>
                </a:cubicBezTo>
                <a:cubicBezTo>
                  <a:pt x="7971" y="17080"/>
                  <a:pt x="11709" y="17080"/>
                  <a:pt x="14015" y="14668"/>
                </a:cubicBezTo>
                <a:cubicBezTo>
                  <a:pt x="16320" y="12255"/>
                  <a:pt x="16320" y="8341"/>
                  <a:pt x="14015" y="5928"/>
                </a:cubicBezTo>
                <a:cubicBezTo>
                  <a:pt x="12862" y="4722"/>
                  <a:pt x="11351" y="4119"/>
                  <a:pt x="9840" y="4119"/>
                </a:cubicBezTo>
                <a:close/>
                <a:moveTo>
                  <a:pt x="9840" y="6178"/>
                </a:moveTo>
                <a:cubicBezTo>
                  <a:pt x="10847" y="6178"/>
                  <a:pt x="11854" y="6581"/>
                  <a:pt x="12622" y="7385"/>
                </a:cubicBezTo>
                <a:cubicBezTo>
                  <a:pt x="14159" y="8994"/>
                  <a:pt x="14159" y="11602"/>
                  <a:pt x="12622" y="13211"/>
                </a:cubicBezTo>
                <a:cubicBezTo>
                  <a:pt x="11085" y="14819"/>
                  <a:pt x="8593" y="14819"/>
                  <a:pt x="7056" y="13211"/>
                </a:cubicBezTo>
                <a:cubicBezTo>
                  <a:pt x="5519" y="11602"/>
                  <a:pt x="5519" y="8994"/>
                  <a:pt x="7056" y="7385"/>
                </a:cubicBezTo>
                <a:cubicBezTo>
                  <a:pt x="7824" y="6581"/>
                  <a:pt x="8833" y="6178"/>
                  <a:pt x="9840" y="6178"/>
                </a:cubicBezTo>
                <a:close/>
                <a:moveTo>
                  <a:pt x="9840" y="8237"/>
                </a:moveTo>
                <a:cubicBezTo>
                  <a:pt x="9337" y="8237"/>
                  <a:pt x="8832" y="8440"/>
                  <a:pt x="8448" y="8842"/>
                </a:cubicBezTo>
                <a:cubicBezTo>
                  <a:pt x="7679" y="9646"/>
                  <a:pt x="7679" y="10949"/>
                  <a:pt x="8448" y="11754"/>
                </a:cubicBezTo>
                <a:cubicBezTo>
                  <a:pt x="9216" y="12558"/>
                  <a:pt x="10462" y="12558"/>
                  <a:pt x="11230" y="11754"/>
                </a:cubicBezTo>
                <a:cubicBezTo>
                  <a:pt x="11999" y="10949"/>
                  <a:pt x="11999" y="9646"/>
                  <a:pt x="11230" y="8842"/>
                </a:cubicBezTo>
                <a:cubicBezTo>
                  <a:pt x="10846" y="8440"/>
                  <a:pt x="10344" y="8237"/>
                  <a:pt x="9840" y="8237"/>
                </a:cubicBezTo>
                <a:close/>
              </a:path>
            </a:pathLst>
          </a:custGeom>
          <a:solidFill>
            <a:srgbClr val="E6EBF1"/>
          </a:solidFill>
        </p:spPr>
        <p:txBody>
          <a:bodyPr lIns="0" tIns="0" rIns="0" bIns="0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13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477000" y="2664079"/>
            <a:ext cx="4445000" cy="33024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  <a:lvl2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2pPr>
            <a:lvl3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3pPr>
            <a:lvl4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4pPr>
            <a:lvl5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4" name="Integer posuere erat a venenatis dapibus posuere velit aliquet."/>
          <p:cNvSpPr>
            <a:spLocks noGrp="1"/>
          </p:cNvSpPr>
          <p:nvPr>
            <p:ph type="body" sz="quarter" idx="14"/>
          </p:nvPr>
        </p:nvSpPr>
        <p:spPr>
          <a:xfrm>
            <a:off x="6477000" y="1844060"/>
            <a:ext cx="4445000" cy="69750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Integer posuere erat a venenatis dapibus posuere velit aliquet.</a:t>
            </a:r>
          </a:p>
        </p:txBody>
      </p:sp>
      <p:sp>
        <p:nvSpPr>
          <p:cNvPr id="315" name="Figura"/>
          <p:cNvSpPr>
            <a:spLocks noGrp="1"/>
          </p:cNvSpPr>
          <p:nvPr>
            <p:ph type="body" sz="quarter" idx="15"/>
          </p:nvPr>
        </p:nvSpPr>
        <p:spPr>
          <a:xfrm>
            <a:off x="2874485" y="1917048"/>
            <a:ext cx="2729707" cy="2576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769" y="0"/>
                </a:moveTo>
                <a:lnTo>
                  <a:pt x="0" y="21587"/>
                </a:lnTo>
                <a:lnTo>
                  <a:pt x="10" y="21600"/>
                </a:lnTo>
                <a:lnTo>
                  <a:pt x="21600" y="16200"/>
                </a:lnTo>
                <a:lnTo>
                  <a:pt x="13175" y="9817"/>
                </a:lnTo>
                <a:lnTo>
                  <a:pt x="8769" y="0"/>
                </a:lnTo>
                <a:close/>
              </a:path>
            </a:pathLst>
          </a:custGeom>
          <a:gradFill>
            <a:gsLst>
              <a:gs pos="0">
                <a:srgbClr val="00F4BF"/>
              </a:gs>
              <a:gs pos="100000">
                <a:srgbClr val="00A3F5"/>
              </a:gs>
            </a:gsLst>
            <a:lin ang="13800000"/>
          </a:gra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16" name="Triángulo"/>
          <p:cNvSpPr>
            <a:spLocks noGrp="1"/>
          </p:cNvSpPr>
          <p:nvPr>
            <p:ph type="body" sz="quarter" idx="16"/>
          </p:nvPr>
        </p:nvSpPr>
        <p:spPr>
          <a:xfrm>
            <a:off x="2881874" y="2483200"/>
            <a:ext cx="2388276" cy="2004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3866" y="3863"/>
                </a:ln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C4C3"/>
              </a:gs>
              <a:gs pos="100000">
                <a:srgbClr val="005FD3"/>
              </a:gs>
            </a:gsLst>
            <a:lin ang="3600000"/>
          </a:gra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17" name="Triángulo"/>
          <p:cNvSpPr>
            <a:spLocks noGrp="1"/>
          </p:cNvSpPr>
          <p:nvPr>
            <p:ph type="body" sz="quarter" idx="17"/>
          </p:nvPr>
        </p:nvSpPr>
        <p:spPr>
          <a:xfrm>
            <a:off x="2881874" y="2483200"/>
            <a:ext cx="2388276" cy="2004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7064" y="8407"/>
                </a:ln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E5C1"/>
              </a:gs>
              <a:gs pos="100000">
                <a:srgbClr val="007BDF"/>
              </a:gs>
            </a:gsLst>
            <a:lin ang="3600000"/>
          </a:gra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60105137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446485"/>
            <a:ext cx="9652000" cy="6985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410766">
              <a:lnSpc>
                <a:spcPct val="100000"/>
              </a:lnSpc>
              <a:defRPr sz="40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2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588750" y="6505972"/>
            <a:ext cx="266034" cy="400110"/>
          </a:xfrm>
          <a:prstGeom prst="rect">
            <a:avLst/>
          </a:prstGeom>
        </p:spPr>
        <p:txBody>
          <a:bodyPr wrap="square" lIns="0" tIns="0" rIns="0" bIns="0" anchor="t"/>
          <a:lstStyle>
            <a:lvl1pPr algn="ctr" defTabSz="410766">
              <a:defRPr sz="13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326" name="Figura"/>
          <p:cNvSpPr>
            <a:spLocks noGrp="1"/>
          </p:cNvSpPr>
          <p:nvPr>
            <p:ph type="body" sz="quarter" idx="13"/>
          </p:nvPr>
        </p:nvSpPr>
        <p:spPr>
          <a:xfrm>
            <a:off x="4533305" y="2186726"/>
            <a:ext cx="3125391" cy="2561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95" extrusionOk="0">
                <a:moveTo>
                  <a:pt x="10846" y="0"/>
                </a:moveTo>
                <a:cubicBezTo>
                  <a:pt x="8580" y="0"/>
                  <a:pt x="6315" y="1005"/>
                  <a:pt x="4586" y="3015"/>
                </a:cubicBezTo>
                <a:cubicBezTo>
                  <a:pt x="4573" y="3031"/>
                  <a:pt x="4562" y="3048"/>
                  <a:pt x="4549" y="3064"/>
                </a:cubicBezTo>
                <a:lnTo>
                  <a:pt x="2776" y="1769"/>
                </a:lnTo>
                <a:lnTo>
                  <a:pt x="3113" y="1146"/>
                </a:lnTo>
                <a:lnTo>
                  <a:pt x="6" y="1139"/>
                </a:lnTo>
                <a:lnTo>
                  <a:pt x="1357" y="4394"/>
                </a:lnTo>
                <a:lnTo>
                  <a:pt x="1694" y="3771"/>
                </a:lnTo>
                <a:lnTo>
                  <a:pt x="3294" y="4939"/>
                </a:lnTo>
                <a:cubicBezTo>
                  <a:pt x="2442" y="6561"/>
                  <a:pt x="2012" y="8396"/>
                  <a:pt x="2002" y="10233"/>
                </a:cubicBezTo>
                <a:cubicBezTo>
                  <a:pt x="1992" y="12069"/>
                  <a:pt x="2404" y="13909"/>
                  <a:pt x="3236" y="15541"/>
                </a:cubicBezTo>
                <a:lnTo>
                  <a:pt x="1704" y="16641"/>
                </a:lnTo>
                <a:lnTo>
                  <a:pt x="1371" y="16016"/>
                </a:lnTo>
                <a:lnTo>
                  <a:pt x="0" y="19259"/>
                </a:lnTo>
                <a:lnTo>
                  <a:pt x="3107" y="19280"/>
                </a:lnTo>
                <a:lnTo>
                  <a:pt x="2773" y="18653"/>
                </a:lnTo>
                <a:lnTo>
                  <a:pt x="4472" y="17431"/>
                </a:lnTo>
                <a:cubicBezTo>
                  <a:pt x="4511" y="17479"/>
                  <a:pt x="4546" y="17532"/>
                  <a:pt x="4586" y="17579"/>
                </a:cubicBezTo>
                <a:cubicBezTo>
                  <a:pt x="8043" y="21600"/>
                  <a:pt x="13648" y="21600"/>
                  <a:pt x="17105" y="17579"/>
                </a:cubicBezTo>
                <a:cubicBezTo>
                  <a:pt x="17169" y="17505"/>
                  <a:pt x="17223" y="17424"/>
                  <a:pt x="17285" y="17349"/>
                </a:cubicBezTo>
                <a:lnTo>
                  <a:pt x="18806" y="18592"/>
                </a:lnTo>
                <a:lnTo>
                  <a:pt x="18441" y="19196"/>
                </a:lnTo>
                <a:lnTo>
                  <a:pt x="21546" y="19385"/>
                </a:lnTo>
                <a:lnTo>
                  <a:pt x="20337" y="16054"/>
                </a:lnTo>
                <a:lnTo>
                  <a:pt x="19975" y="16656"/>
                </a:lnTo>
                <a:lnTo>
                  <a:pt x="18501" y="15451"/>
                </a:lnTo>
                <a:cubicBezTo>
                  <a:pt x="19316" y="13816"/>
                  <a:pt x="19712" y="11978"/>
                  <a:pt x="19689" y="10146"/>
                </a:cubicBezTo>
                <a:cubicBezTo>
                  <a:pt x="19666" y="8314"/>
                  <a:pt x="19225" y="6488"/>
                  <a:pt x="18364" y="4876"/>
                </a:cubicBezTo>
                <a:lnTo>
                  <a:pt x="19887" y="3788"/>
                </a:lnTo>
                <a:lnTo>
                  <a:pt x="20218" y="4414"/>
                </a:lnTo>
                <a:lnTo>
                  <a:pt x="21600" y="1175"/>
                </a:lnTo>
                <a:lnTo>
                  <a:pt x="18491" y="1144"/>
                </a:lnTo>
                <a:lnTo>
                  <a:pt x="18822" y="1772"/>
                </a:lnTo>
                <a:lnTo>
                  <a:pt x="17097" y="3005"/>
                </a:lnTo>
                <a:cubicBezTo>
                  <a:pt x="15370" y="1001"/>
                  <a:pt x="13108" y="0"/>
                  <a:pt x="10846" y="0"/>
                </a:cubicBezTo>
                <a:close/>
              </a:path>
            </a:pathLst>
          </a:custGeom>
          <a:gradFill>
            <a:gsLst>
              <a:gs pos="0">
                <a:srgbClr val="00F4BF"/>
              </a:gs>
              <a:gs pos="100000">
                <a:srgbClr val="00A3F5"/>
              </a:gs>
            </a:gsLst>
            <a:lin ang="13800000"/>
          </a:gra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27" name="Tristique…"/>
          <p:cNvSpPr>
            <a:spLocks noGrp="1"/>
          </p:cNvSpPr>
          <p:nvPr>
            <p:ph type="body" sz="quarter" idx="14"/>
          </p:nvPr>
        </p:nvSpPr>
        <p:spPr>
          <a:xfrm>
            <a:off x="5070203" y="2450845"/>
            <a:ext cx="2051596" cy="2051596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Tristique 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Consectetur</a:t>
            </a:r>
          </a:p>
        </p:txBody>
      </p:sp>
      <p:sp>
        <p:nvSpPr>
          <p:cNvPr id="328" name="Vivamus vel, dapibus ac, egestas eget quam. Nullam quis risus eget urna."/>
          <p:cNvSpPr txBox="1">
            <a:spLocks noGrp="1"/>
          </p:cNvSpPr>
          <p:nvPr>
            <p:ph type="body" sz="quarter" idx="15"/>
          </p:nvPr>
        </p:nvSpPr>
        <p:spPr>
          <a:xfrm>
            <a:off x="1270000" y="2606566"/>
            <a:ext cx="2921000" cy="9522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 defTabSz="410766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Vivamus vel, dapibus ac, egestas eget quam. Nullam quis risus eget urna.</a:t>
            </a:r>
          </a:p>
        </p:txBody>
      </p:sp>
      <p:sp>
        <p:nvSpPr>
          <p:cNvPr id="329" name="Vehicula Inceptos"/>
          <p:cNvSpPr txBox="1">
            <a:spLocks noGrp="1"/>
          </p:cNvSpPr>
          <p:nvPr>
            <p:ph type="body" sz="quarter" idx="16"/>
          </p:nvPr>
        </p:nvSpPr>
        <p:spPr>
          <a:xfrm>
            <a:off x="1270000" y="2225025"/>
            <a:ext cx="2921000" cy="31889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Vehicula Inceptos</a:t>
            </a:r>
          </a:p>
        </p:txBody>
      </p:sp>
      <p:sp>
        <p:nvSpPr>
          <p:cNvPr id="330" name="Lorem ipsum, consectetur adipiscing elit. Duis mollis, est non commodo luctus."/>
          <p:cNvSpPr txBox="1">
            <a:spLocks noGrp="1"/>
          </p:cNvSpPr>
          <p:nvPr>
            <p:ph type="body" sz="quarter" idx="17"/>
          </p:nvPr>
        </p:nvSpPr>
        <p:spPr>
          <a:xfrm>
            <a:off x="8001000" y="2606566"/>
            <a:ext cx="2921000" cy="9522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Lorem ipsum, consectetur adipiscing elit. Duis mollis, est non commodo luctus.</a:t>
            </a:r>
          </a:p>
        </p:txBody>
      </p:sp>
      <p:sp>
        <p:nvSpPr>
          <p:cNvPr id="331" name="Vestibulum Dolor"/>
          <p:cNvSpPr txBox="1">
            <a:spLocks noGrp="1"/>
          </p:cNvSpPr>
          <p:nvPr>
            <p:ph type="body" sz="quarter" idx="18"/>
          </p:nvPr>
        </p:nvSpPr>
        <p:spPr>
          <a:xfrm>
            <a:off x="8001000" y="2225025"/>
            <a:ext cx="2921000" cy="31889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Vestibulum Dolor</a:t>
            </a:r>
          </a:p>
        </p:txBody>
      </p:sp>
      <p:sp>
        <p:nvSpPr>
          <p:cNvPr id="332" name="Sed posuere est at lobortis. Cras justo odio, dapibus ac facilisis in egestas eget."/>
          <p:cNvSpPr txBox="1">
            <a:spLocks noGrp="1"/>
          </p:cNvSpPr>
          <p:nvPr>
            <p:ph type="body" sz="quarter" idx="19"/>
          </p:nvPr>
        </p:nvSpPr>
        <p:spPr>
          <a:xfrm>
            <a:off x="1270000" y="4822863"/>
            <a:ext cx="2921000" cy="9522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 defTabSz="410766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Sed posuere est at lobortis. Cras justo odio, dapibus ac facilisis in egestas eget.</a:t>
            </a:r>
          </a:p>
        </p:txBody>
      </p:sp>
      <p:sp>
        <p:nvSpPr>
          <p:cNvPr id="333" name="Consectetur"/>
          <p:cNvSpPr txBox="1">
            <a:spLocks noGrp="1"/>
          </p:cNvSpPr>
          <p:nvPr>
            <p:ph type="body" sz="quarter" idx="20"/>
          </p:nvPr>
        </p:nvSpPr>
        <p:spPr>
          <a:xfrm>
            <a:off x="1270000" y="4447672"/>
            <a:ext cx="2921000" cy="31889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Consectetur</a:t>
            </a:r>
          </a:p>
        </p:txBody>
      </p:sp>
      <p:sp>
        <p:nvSpPr>
          <p:cNvPr id="334" name="Nullam id dolor id ultricies vehicula ut id. Maecenas sed diam eget risus."/>
          <p:cNvSpPr txBox="1">
            <a:spLocks noGrp="1"/>
          </p:cNvSpPr>
          <p:nvPr>
            <p:ph type="body" sz="quarter" idx="21"/>
          </p:nvPr>
        </p:nvSpPr>
        <p:spPr>
          <a:xfrm>
            <a:off x="8001000" y="4822863"/>
            <a:ext cx="2921000" cy="9522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Nullam id dolor id ultricies vehicula ut id. Maecenas sed diam eget risus.</a:t>
            </a:r>
          </a:p>
        </p:txBody>
      </p:sp>
      <p:sp>
        <p:nvSpPr>
          <p:cNvPr id="335" name="Condimentum"/>
          <p:cNvSpPr txBox="1">
            <a:spLocks noGrp="1"/>
          </p:cNvSpPr>
          <p:nvPr>
            <p:ph type="body" sz="quarter" idx="22"/>
          </p:nvPr>
        </p:nvSpPr>
        <p:spPr>
          <a:xfrm>
            <a:off x="8001000" y="4447672"/>
            <a:ext cx="2921000" cy="31889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Condimentum</a:t>
            </a:r>
          </a:p>
        </p:txBody>
      </p:sp>
    </p:spTree>
    <p:extLst>
      <p:ext uri="{BB962C8B-B14F-4D97-AF65-F5344CB8AC3E}">
        <p14:creationId xmlns:p14="http://schemas.microsoft.com/office/powerpoint/2010/main" xmlns="" val="234601870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446485"/>
            <a:ext cx="9652000" cy="6985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410766">
              <a:lnSpc>
                <a:spcPct val="100000"/>
              </a:lnSpc>
              <a:defRPr sz="40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4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588750" y="6505972"/>
            <a:ext cx="266034" cy="400110"/>
          </a:xfrm>
          <a:prstGeom prst="rect">
            <a:avLst/>
          </a:prstGeom>
        </p:spPr>
        <p:txBody>
          <a:bodyPr wrap="square" lIns="0" tIns="0" rIns="0" bIns="0" anchor="t"/>
          <a:lstStyle>
            <a:lvl1pPr algn="ctr" defTabSz="410766">
              <a:defRPr sz="13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344" name="Integer posuere erat ante venenatis dapibus."/>
          <p:cNvSpPr>
            <a:spLocks noGrp="1"/>
          </p:cNvSpPr>
          <p:nvPr>
            <p:ph type="body" sz="quarter" idx="13"/>
          </p:nvPr>
        </p:nvSpPr>
        <p:spPr>
          <a:xfrm>
            <a:off x="8064500" y="2221074"/>
            <a:ext cx="2857500" cy="62765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Integer posuere erat ante venenatis dapibus.</a:t>
            </a:r>
          </a:p>
        </p:txBody>
      </p:sp>
      <p:sp>
        <p:nvSpPr>
          <p:cNvPr id="345" name="Aenean lacinia est at. Cras justo, dapibus ac facilisis in, egestas eget quam eget. Nullam id dolor id ultricies vehicula ut id elit. Nulla vitae elit libero a augue. Lorem dolor sit, adipiscing elit. id elit non porta gravida at eget metus dui."/>
          <p:cNvSpPr>
            <a:spLocks noGrp="1"/>
          </p:cNvSpPr>
          <p:nvPr>
            <p:ph type="body" sz="quarter" idx="14"/>
          </p:nvPr>
        </p:nvSpPr>
        <p:spPr>
          <a:xfrm>
            <a:off x="8064500" y="3047442"/>
            <a:ext cx="2857500" cy="28669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Aenean lacinia est at. Cras justo, dapibus ac facilisis in, egestas eget quam eget. Nullam id dolor id ultricies vehicula ut id elit. Nulla vitae elit libero a augue. Lorem dolor sit, adipiscing elit. id elit non porta gravida at eget metus dui.</a:t>
            </a:r>
          </a:p>
        </p:txBody>
      </p:sp>
      <p:sp>
        <p:nvSpPr>
          <p:cNvPr id="346" name="Sed posuere consectetur est at lobortis."/>
          <p:cNvSpPr>
            <a:spLocks noGrp="1"/>
          </p:cNvSpPr>
          <p:nvPr>
            <p:ph type="body" sz="quarter" idx="15"/>
          </p:nvPr>
        </p:nvSpPr>
        <p:spPr>
          <a:xfrm>
            <a:off x="1270000" y="2221074"/>
            <a:ext cx="2857500" cy="62765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Sed posuere consectetur est at lobortis.</a:t>
            </a:r>
          </a:p>
        </p:txBody>
      </p:sp>
      <p:sp>
        <p:nvSpPr>
          <p:cNvPr id="347" name="Morbi leo id elit non mi porta gravida at metus. Nulla vitae elit libero, a pharetra augue. Morbi leo risus, porta ac consectetur ac, vestibulum at eros. Nullam quis risus eget urna mollis ornare vel eu leo. Donec sed odio dui posuere."/>
          <p:cNvSpPr>
            <a:spLocks noGrp="1"/>
          </p:cNvSpPr>
          <p:nvPr>
            <p:ph type="body" sz="quarter" idx="16"/>
          </p:nvPr>
        </p:nvSpPr>
        <p:spPr>
          <a:xfrm>
            <a:off x="1270000" y="3047442"/>
            <a:ext cx="2857500" cy="28669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Morbi leo id elit non mi porta gravida at metus. Nulla vitae elit libero, a pharetra augue. Morbi leo risus, porta ac consectetur ac, vestibulum at eros. Nullam quis risus eget urna mollis ornare vel eu leo. Donec sed odio dui posuere. </a:t>
            </a:r>
          </a:p>
        </p:txBody>
      </p:sp>
      <p:sp>
        <p:nvSpPr>
          <p:cNvPr id="348" name="Figura"/>
          <p:cNvSpPr>
            <a:spLocks noGrp="1"/>
          </p:cNvSpPr>
          <p:nvPr>
            <p:ph type="body" sz="quarter" idx="17"/>
          </p:nvPr>
        </p:nvSpPr>
        <p:spPr>
          <a:xfrm>
            <a:off x="5197792" y="2913042"/>
            <a:ext cx="2168208" cy="2168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96" y="0"/>
                </a:moveTo>
                <a:lnTo>
                  <a:pt x="14822" y="3074"/>
                </a:lnTo>
                <a:cubicBezTo>
                  <a:pt x="16325" y="4578"/>
                  <a:pt x="17257" y="6654"/>
                  <a:pt x="17257" y="8948"/>
                </a:cubicBezTo>
                <a:cubicBezTo>
                  <a:pt x="17257" y="9846"/>
                  <a:pt x="17107" y="10709"/>
                  <a:pt x="16843" y="11520"/>
                </a:cubicBezTo>
                <a:cubicBezTo>
                  <a:pt x="16818" y="11519"/>
                  <a:pt x="16795" y="11513"/>
                  <a:pt x="16770" y="11513"/>
                </a:cubicBezTo>
                <a:cubicBezTo>
                  <a:pt x="14258" y="11513"/>
                  <a:pt x="12222" y="13553"/>
                  <a:pt x="12222" y="16065"/>
                </a:cubicBezTo>
                <a:cubicBezTo>
                  <a:pt x="12222" y="16234"/>
                  <a:pt x="12254" y="16394"/>
                  <a:pt x="12272" y="16558"/>
                </a:cubicBezTo>
                <a:cubicBezTo>
                  <a:pt x="11254" y="17004"/>
                  <a:pt x="10131" y="17257"/>
                  <a:pt x="8948" y="17257"/>
                </a:cubicBezTo>
                <a:cubicBezTo>
                  <a:pt x="6654" y="17257"/>
                  <a:pt x="4578" y="16325"/>
                  <a:pt x="3074" y="14822"/>
                </a:cubicBezTo>
                <a:lnTo>
                  <a:pt x="0" y="17896"/>
                </a:lnTo>
                <a:cubicBezTo>
                  <a:pt x="2290" y="20186"/>
                  <a:pt x="5454" y="21600"/>
                  <a:pt x="8948" y="21600"/>
                </a:cubicBezTo>
                <a:cubicBezTo>
                  <a:pt x="11065" y="21600"/>
                  <a:pt x="13059" y="21074"/>
                  <a:pt x="14812" y="20155"/>
                </a:cubicBezTo>
                <a:cubicBezTo>
                  <a:pt x="15408" y="20441"/>
                  <a:pt x="16065" y="20613"/>
                  <a:pt x="16770" y="20613"/>
                </a:cubicBezTo>
                <a:cubicBezTo>
                  <a:pt x="19282" y="20613"/>
                  <a:pt x="21322" y="18577"/>
                  <a:pt x="21322" y="16065"/>
                </a:cubicBezTo>
                <a:cubicBezTo>
                  <a:pt x="21322" y="15208"/>
                  <a:pt x="21069" y="14415"/>
                  <a:pt x="20657" y="13731"/>
                </a:cubicBezTo>
                <a:cubicBezTo>
                  <a:pt x="21261" y="12254"/>
                  <a:pt x="21600" y="10642"/>
                  <a:pt x="21600" y="8948"/>
                </a:cubicBezTo>
                <a:cubicBezTo>
                  <a:pt x="21600" y="5454"/>
                  <a:pt x="20186" y="2290"/>
                  <a:pt x="17896" y="0"/>
                </a:cubicBezTo>
                <a:close/>
              </a:path>
            </a:pathLst>
          </a:custGeom>
          <a:solidFill>
            <a:srgbClr val="E6EBF1"/>
          </a:solidFill>
        </p:spPr>
        <p:txBody>
          <a:bodyPr lIns="0" tIns="0" rIns="0" bIns="0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49" name="Figura"/>
          <p:cNvSpPr>
            <a:spLocks noGrp="1"/>
          </p:cNvSpPr>
          <p:nvPr>
            <p:ph type="body" sz="quarter" idx="18"/>
          </p:nvPr>
        </p:nvSpPr>
        <p:spPr>
          <a:xfrm>
            <a:off x="4826000" y="2541249"/>
            <a:ext cx="2168208" cy="2168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52" y="0"/>
                </a:moveTo>
                <a:cubicBezTo>
                  <a:pt x="10513" y="0"/>
                  <a:pt x="8500" y="537"/>
                  <a:pt x="6734" y="1474"/>
                </a:cubicBezTo>
                <a:cubicBezTo>
                  <a:pt x="6126" y="1173"/>
                  <a:pt x="5453" y="987"/>
                  <a:pt x="4729" y="987"/>
                </a:cubicBezTo>
                <a:cubicBezTo>
                  <a:pt x="2216" y="987"/>
                  <a:pt x="177" y="3026"/>
                  <a:pt x="177" y="5538"/>
                </a:cubicBezTo>
                <a:cubicBezTo>
                  <a:pt x="177" y="6440"/>
                  <a:pt x="449" y="7273"/>
                  <a:pt x="901" y="7980"/>
                </a:cubicBezTo>
                <a:cubicBezTo>
                  <a:pt x="326" y="9427"/>
                  <a:pt x="0" y="11000"/>
                  <a:pt x="0" y="12652"/>
                </a:cubicBezTo>
                <a:cubicBezTo>
                  <a:pt x="0" y="16146"/>
                  <a:pt x="1414" y="19310"/>
                  <a:pt x="3704" y="21600"/>
                </a:cubicBezTo>
                <a:lnTo>
                  <a:pt x="6778" y="18526"/>
                </a:lnTo>
                <a:cubicBezTo>
                  <a:pt x="5275" y="17022"/>
                  <a:pt x="4343" y="14946"/>
                  <a:pt x="4343" y="12652"/>
                </a:cubicBezTo>
                <a:cubicBezTo>
                  <a:pt x="4343" y="11755"/>
                  <a:pt x="4491" y="10893"/>
                  <a:pt x="4754" y="10084"/>
                </a:cubicBezTo>
                <a:cubicBezTo>
                  <a:pt x="7254" y="10070"/>
                  <a:pt x="9277" y="8042"/>
                  <a:pt x="9277" y="5538"/>
                </a:cubicBezTo>
                <a:cubicBezTo>
                  <a:pt x="9277" y="5385"/>
                  <a:pt x="9244" y="5239"/>
                  <a:pt x="9230" y="5089"/>
                </a:cubicBezTo>
                <a:cubicBezTo>
                  <a:pt x="10274" y="4615"/>
                  <a:pt x="11430" y="4343"/>
                  <a:pt x="12652" y="4343"/>
                </a:cubicBezTo>
                <a:cubicBezTo>
                  <a:pt x="14946" y="4343"/>
                  <a:pt x="17022" y="5275"/>
                  <a:pt x="18526" y="6778"/>
                </a:cubicBezTo>
                <a:lnTo>
                  <a:pt x="21600" y="3704"/>
                </a:lnTo>
                <a:cubicBezTo>
                  <a:pt x="19310" y="1414"/>
                  <a:pt x="16146" y="0"/>
                  <a:pt x="12652" y="0"/>
                </a:cubicBezTo>
                <a:close/>
              </a:path>
            </a:pathLst>
          </a:custGeom>
          <a:gradFill>
            <a:gsLst>
              <a:gs pos="0">
                <a:srgbClr val="00F4BF"/>
              </a:gs>
              <a:gs pos="100000">
                <a:srgbClr val="00A3F5"/>
              </a:gs>
            </a:gsLst>
            <a:lin ang="3600000"/>
          </a:gradFill>
        </p:spPr>
        <p:txBody>
          <a:bodyPr lIns="0" tIns="0" rIns="0" bIns="0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50" name="Figura"/>
          <p:cNvSpPr>
            <a:spLocks noGrp="1"/>
          </p:cNvSpPr>
          <p:nvPr>
            <p:ph type="body" sz="quarter" idx="19"/>
          </p:nvPr>
        </p:nvSpPr>
        <p:spPr>
          <a:xfrm>
            <a:off x="6711193" y="4355342"/>
            <a:ext cx="340270" cy="34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60" h="21260" extrusionOk="0">
                <a:moveTo>
                  <a:pt x="510" y="510"/>
                </a:moveTo>
                <a:cubicBezTo>
                  <a:pt x="-170" y="1190"/>
                  <a:pt x="-170" y="2297"/>
                  <a:pt x="510" y="2977"/>
                </a:cubicBezTo>
                <a:lnTo>
                  <a:pt x="8163" y="10630"/>
                </a:lnTo>
                <a:lnTo>
                  <a:pt x="510" y="18283"/>
                </a:lnTo>
                <a:cubicBezTo>
                  <a:pt x="-170" y="18963"/>
                  <a:pt x="-170" y="20070"/>
                  <a:pt x="510" y="20750"/>
                </a:cubicBezTo>
                <a:cubicBezTo>
                  <a:pt x="1190" y="21430"/>
                  <a:pt x="2297" y="21430"/>
                  <a:pt x="2977" y="20750"/>
                </a:cubicBezTo>
                <a:lnTo>
                  <a:pt x="10630" y="13097"/>
                </a:lnTo>
                <a:lnTo>
                  <a:pt x="18283" y="20750"/>
                </a:lnTo>
                <a:cubicBezTo>
                  <a:pt x="18963" y="21430"/>
                  <a:pt x="20070" y="21430"/>
                  <a:pt x="20750" y="20750"/>
                </a:cubicBezTo>
                <a:cubicBezTo>
                  <a:pt x="21430" y="20070"/>
                  <a:pt x="21430" y="18963"/>
                  <a:pt x="20750" y="18283"/>
                </a:cubicBezTo>
                <a:lnTo>
                  <a:pt x="13097" y="10630"/>
                </a:lnTo>
                <a:lnTo>
                  <a:pt x="20750" y="2977"/>
                </a:lnTo>
                <a:cubicBezTo>
                  <a:pt x="21430" y="2297"/>
                  <a:pt x="21430" y="1190"/>
                  <a:pt x="20750" y="510"/>
                </a:cubicBezTo>
                <a:cubicBezTo>
                  <a:pt x="20070" y="-170"/>
                  <a:pt x="18963" y="-170"/>
                  <a:pt x="18283" y="510"/>
                </a:cubicBezTo>
                <a:lnTo>
                  <a:pt x="10630" y="8163"/>
                </a:lnTo>
                <a:lnTo>
                  <a:pt x="2977" y="510"/>
                </a:lnTo>
                <a:cubicBezTo>
                  <a:pt x="2297" y="-170"/>
                  <a:pt x="1190" y="-170"/>
                  <a:pt x="510" y="51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51" name="Figura"/>
          <p:cNvSpPr>
            <a:spLocks noGrp="1"/>
          </p:cNvSpPr>
          <p:nvPr>
            <p:ph type="body" sz="quarter" idx="20"/>
          </p:nvPr>
        </p:nvSpPr>
        <p:spPr>
          <a:xfrm>
            <a:off x="5099805" y="2929502"/>
            <a:ext cx="401414" cy="335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2" h="21316" extrusionOk="0">
                <a:moveTo>
                  <a:pt x="207" y="11886"/>
                </a:moveTo>
                <a:cubicBezTo>
                  <a:pt x="-219" y="12776"/>
                  <a:pt x="34" y="13914"/>
                  <a:pt x="772" y="14428"/>
                </a:cubicBezTo>
                <a:lnTo>
                  <a:pt x="9061" y="20203"/>
                </a:lnTo>
                <a:lnTo>
                  <a:pt x="9729" y="20668"/>
                </a:lnTo>
                <a:lnTo>
                  <a:pt x="10397" y="21133"/>
                </a:lnTo>
                <a:cubicBezTo>
                  <a:pt x="10610" y="21237"/>
                  <a:pt x="10837" y="21298"/>
                  <a:pt x="11066" y="21312"/>
                </a:cubicBezTo>
                <a:cubicBezTo>
                  <a:pt x="11440" y="21336"/>
                  <a:pt x="11816" y="21236"/>
                  <a:pt x="12120" y="20972"/>
                </a:cubicBezTo>
                <a:cubicBezTo>
                  <a:pt x="12278" y="20834"/>
                  <a:pt x="12409" y="20657"/>
                  <a:pt x="12505" y="20452"/>
                </a:cubicBezTo>
                <a:lnTo>
                  <a:pt x="12890" y="19646"/>
                </a:lnTo>
                <a:lnTo>
                  <a:pt x="13276" y="18840"/>
                </a:lnTo>
                <a:lnTo>
                  <a:pt x="20955" y="2792"/>
                </a:lnTo>
                <a:cubicBezTo>
                  <a:pt x="21381" y="1902"/>
                  <a:pt x="21128" y="764"/>
                  <a:pt x="20390" y="250"/>
                </a:cubicBezTo>
                <a:cubicBezTo>
                  <a:pt x="19653" y="-264"/>
                  <a:pt x="18709" y="41"/>
                  <a:pt x="18283" y="931"/>
                </a:cubicBezTo>
                <a:lnTo>
                  <a:pt x="10604" y="16979"/>
                </a:lnTo>
                <a:lnTo>
                  <a:pt x="2314" y="11204"/>
                </a:lnTo>
                <a:cubicBezTo>
                  <a:pt x="1576" y="10690"/>
                  <a:pt x="633" y="10995"/>
                  <a:pt x="207" y="11886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78450095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Línea"/>
          <p:cNvSpPr>
            <a:spLocks noGrp="1"/>
          </p:cNvSpPr>
          <p:nvPr>
            <p:ph type="body" sz="quarter" idx="13"/>
          </p:nvPr>
        </p:nvSpPr>
        <p:spPr>
          <a:xfrm>
            <a:off x="6096000" y="3661171"/>
            <a:ext cx="1" cy="325436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35719" tIns="35719" rIns="35719" bIns="35719" anchor="ctr">
            <a:noAutofit/>
          </a:bodyPr>
          <a:lstStyle>
            <a:lvl1pPr marL="0" indent="0" defTabSz="32146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59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446485"/>
            <a:ext cx="9652000" cy="6985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410766">
              <a:lnSpc>
                <a:spcPct val="100000"/>
              </a:lnSpc>
              <a:defRPr sz="40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60" name="Project"/>
          <p:cNvSpPr>
            <a:spLocks noGrp="1"/>
          </p:cNvSpPr>
          <p:nvPr>
            <p:ph type="body" sz="quarter" idx="14"/>
          </p:nvPr>
        </p:nvSpPr>
        <p:spPr>
          <a:xfrm>
            <a:off x="5143500" y="1775222"/>
            <a:ext cx="1905000" cy="1905001"/>
          </a:xfrm>
          <a:prstGeom prst="ellipse">
            <a:avLst/>
          </a:prstGeom>
          <a:gradFill>
            <a:gsLst>
              <a:gs pos="0">
                <a:srgbClr val="00F4BF"/>
              </a:gs>
              <a:gs pos="100000">
                <a:srgbClr val="00A3F5"/>
              </a:gs>
            </a:gsLst>
            <a:lin ang="13800000"/>
          </a:gra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1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Project</a:t>
            </a:r>
          </a:p>
        </p:txBody>
      </p:sp>
      <p:sp>
        <p:nvSpPr>
          <p:cNvPr id="361" name="Línea"/>
          <p:cNvSpPr>
            <a:spLocks noGrp="1"/>
          </p:cNvSpPr>
          <p:nvPr>
            <p:ph type="body" sz="quarter" idx="15"/>
          </p:nvPr>
        </p:nvSpPr>
        <p:spPr>
          <a:xfrm flipH="1" flipV="1">
            <a:off x="1908720" y="3991073"/>
            <a:ext cx="8380910" cy="1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35719" tIns="35719" rIns="35719" bIns="35719" anchor="ctr">
            <a:noAutofit/>
          </a:bodyPr>
          <a:lstStyle>
            <a:lvl1pPr marL="0" indent="0" defTabSz="32146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62" name="Línea"/>
          <p:cNvSpPr>
            <a:spLocks noGrp="1"/>
          </p:cNvSpPr>
          <p:nvPr>
            <p:ph type="body" sz="quarter" idx="16"/>
          </p:nvPr>
        </p:nvSpPr>
        <p:spPr>
          <a:xfrm>
            <a:off x="1908720" y="3986608"/>
            <a:ext cx="1" cy="303371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35719" tIns="35719" rIns="35719" bIns="35719" anchor="ctr">
            <a:noAutofit/>
          </a:bodyPr>
          <a:lstStyle>
            <a:lvl1pPr marL="0" indent="0" defTabSz="32146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63" name="Línea"/>
          <p:cNvSpPr>
            <a:spLocks noGrp="1"/>
          </p:cNvSpPr>
          <p:nvPr>
            <p:ph type="body" sz="quarter" idx="17"/>
          </p:nvPr>
        </p:nvSpPr>
        <p:spPr>
          <a:xfrm>
            <a:off x="4702358" y="3986608"/>
            <a:ext cx="1" cy="303371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35719" tIns="35719" rIns="35719" bIns="35719" anchor="ctr">
            <a:noAutofit/>
          </a:bodyPr>
          <a:lstStyle>
            <a:lvl1pPr marL="0" indent="0" defTabSz="32146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64" name="Línea"/>
          <p:cNvSpPr>
            <a:spLocks noGrp="1"/>
          </p:cNvSpPr>
          <p:nvPr>
            <p:ph type="body" sz="quarter" idx="18"/>
          </p:nvPr>
        </p:nvSpPr>
        <p:spPr>
          <a:xfrm>
            <a:off x="7495994" y="3986608"/>
            <a:ext cx="1" cy="303371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35719" tIns="35719" rIns="35719" bIns="35719" anchor="ctr">
            <a:noAutofit/>
          </a:bodyPr>
          <a:lstStyle>
            <a:lvl1pPr marL="0" indent="0" defTabSz="32146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65" name="Idea…"/>
          <p:cNvSpPr>
            <a:spLocks noGrp="1"/>
          </p:cNvSpPr>
          <p:nvPr>
            <p:ph type="body" sz="quarter" idx="19"/>
          </p:nvPr>
        </p:nvSpPr>
        <p:spPr>
          <a:xfrm>
            <a:off x="1270000" y="4289979"/>
            <a:ext cx="1271092" cy="1271091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Idea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#1</a:t>
            </a:r>
          </a:p>
        </p:txBody>
      </p:sp>
      <p:sp>
        <p:nvSpPr>
          <p:cNvPr id="366" name="Idea…"/>
          <p:cNvSpPr>
            <a:spLocks noGrp="1"/>
          </p:cNvSpPr>
          <p:nvPr>
            <p:ph type="body" sz="quarter" idx="20"/>
          </p:nvPr>
        </p:nvSpPr>
        <p:spPr>
          <a:xfrm>
            <a:off x="9650909" y="4289978"/>
            <a:ext cx="1271092" cy="1271091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Idea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#4</a:t>
            </a:r>
          </a:p>
        </p:txBody>
      </p:sp>
      <p:sp>
        <p:nvSpPr>
          <p:cNvPr id="367" name="Idea…"/>
          <p:cNvSpPr>
            <a:spLocks noGrp="1"/>
          </p:cNvSpPr>
          <p:nvPr>
            <p:ph type="body" sz="quarter" idx="21"/>
          </p:nvPr>
        </p:nvSpPr>
        <p:spPr>
          <a:xfrm>
            <a:off x="4063636" y="4289978"/>
            <a:ext cx="1271092" cy="1271091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Idea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#2</a:t>
            </a:r>
          </a:p>
        </p:txBody>
      </p:sp>
      <p:sp>
        <p:nvSpPr>
          <p:cNvPr id="368" name="Idea…"/>
          <p:cNvSpPr>
            <a:spLocks noGrp="1"/>
          </p:cNvSpPr>
          <p:nvPr>
            <p:ph type="body" sz="quarter" idx="22"/>
          </p:nvPr>
        </p:nvSpPr>
        <p:spPr>
          <a:xfrm>
            <a:off x="6857272" y="4289978"/>
            <a:ext cx="1271092" cy="1271091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Idea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#3</a:t>
            </a:r>
          </a:p>
        </p:txBody>
      </p:sp>
      <p:sp>
        <p:nvSpPr>
          <p:cNvPr id="369" name="Línea"/>
          <p:cNvSpPr>
            <a:spLocks noGrp="1"/>
          </p:cNvSpPr>
          <p:nvPr>
            <p:ph type="body" sz="quarter" idx="23"/>
          </p:nvPr>
        </p:nvSpPr>
        <p:spPr>
          <a:xfrm>
            <a:off x="10289630" y="3986608"/>
            <a:ext cx="1" cy="303371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35719" tIns="35719" rIns="35719" bIns="35719" anchor="ctr">
            <a:noAutofit/>
          </a:bodyPr>
          <a:lstStyle>
            <a:lvl1pPr marL="0" indent="0" defTabSz="32146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7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588750" y="6505972"/>
            <a:ext cx="266034" cy="400110"/>
          </a:xfrm>
          <a:prstGeom prst="rect">
            <a:avLst/>
          </a:prstGeom>
        </p:spPr>
        <p:txBody>
          <a:bodyPr wrap="square" lIns="0" tIns="0" rIns="0" bIns="0" anchor="t"/>
          <a:lstStyle>
            <a:lvl1pPr algn="ctr" defTabSz="410766">
              <a:defRPr sz="13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576266865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1_En blanco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7;p13">
            <a:extLst>
              <a:ext uri="{FF2B5EF4-FFF2-40B4-BE49-F238E27FC236}">
                <a16:creationId xmlns:a16="http://schemas.microsoft.com/office/drawing/2014/main" xmlns="" id="{7F055333-B31E-4BC5-BE3F-BB5AF56BDFB6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 lIns="45720" tIns="22860" rIns="45720" bIns="22860"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3" name="Google Shape;88;p13">
            <a:extLst>
              <a:ext uri="{FF2B5EF4-FFF2-40B4-BE49-F238E27FC236}">
                <a16:creationId xmlns:a16="http://schemas.microsoft.com/office/drawing/2014/main" xmlns="" id="{01315FB5-9634-4732-BAE1-3D3352B0EF79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 lIns="45720" tIns="22860" rIns="45720" bIns="22860"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4" name="Google Shape;89;p13">
            <a:extLst>
              <a:ext uri="{FF2B5EF4-FFF2-40B4-BE49-F238E27FC236}">
                <a16:creationId xmlns:a16="http://schemas.microsoft.com/office/drawing/2014/main" xmlns="" id="{27CEF46E-B286-47EA-AA35-2AB72CC79B9F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xfrm>
            <a:off x="11039133" y="6423499"/>
            <a:ext cx="314668" cy="2308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4F82F-48A7-4386-A6B9-2052031354C4}" type="slidenum">
              <a:rPr lang="es-GT"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81978804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4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6172200" y="1681164"/>
            <a:ext cx="5183188" cy="823913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839788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6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9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s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76442" y="6509743"/>
            <a:ext cx="341438" cy="256800"/>
          </a:xfrm>
          <a:prstGeom prst="rect">
            <a:avLst/>
          </a:prstGeom>
        </p:spPr>
        <p:txBody>
          <a:bodyPr lIns="35718" tIns="35718" rIns="35718" bIns="35718"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 sz="4000"/>
            </a:lvl1pPr>
          </a:lstStyle>
          <a:p>
            <a:r>
              <a:t>Texto del título</a:t>
            </a:r>
          </a:p>
        </p:txBody>
      </p:sp>
      <p:sp>
        <p:nvSpPr>
          <p:cNvPr id="30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003762" y="6527025"/>
            <a:ext cx="270908" cy="184666"/>
          </a:xfrm>
          <a:prstGeom prst="rect">
            <a:avLst/>
          </a:prstGeom>
        </p:spPr>
        <p:txBody>
          <a:bodyPr lIns="0" tIns="0" rIns="0" bIns="0"/>
          <a:lstStyle/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446485"/>
            <a:ext cx="9652000" cy="6985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410766">
              <a:lnSpc>
                <a:spcPct val="100000"/>
              </a:lnSpc>
              <a:defRPr sz="40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11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588750" y="6505972"/>
            <a:ext cx="266034" cy="400110"/>
          </a:xfrm>
          <a:prstGeom prst="rect">
            <a:avLst/>
          </a:prstGeom>
        </p:spPr>
        <p:txBody>
          <a:bodyPr wrap="square" lIns="0" tIns="0" rIns="0" bIns="0" anchor="t"/>
          <a:lstStyle>
            <a:lvl1pPr algn="ctr" defTabSz="410766">
              <a:defRPr sz="13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312" name="Figura"/>
          <p:cNvSpPr>
            <a:spLocks noGrp="1"/>
          </p:cNvSpPr>
          <p:nvPr>
            <p:ph type="body" sz="quarter" idx="13"/>
          </p:nvPr>
        </p:nvSpPr>
        <p:spPr>
          <a:xfrm>
            <a:off x="1270001" y="2891897"/>
            <a:ext cx="3173053" cy="3173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2" y="0"/>
                  <a:pt x="4803" y="1006"/>
                  <a:pt x="2881" y="3017"/>
                </a:cubicBezTo>
                <a:cubicBezTo>
                  <a:pt x="-961" y="7038"/>
                  <a:pt x="-961" y="13558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8"/>
                  <a:pt x="20639" y="7038"/>
                  <a:pt x="16797" y="3017"/>
                </a:cubicBezTo>
                <a:cubicBezTo>
                  <a:pt x="14875" y="1006"/>
                  <a:pt x="12358" y="0"/>
                  <a:pt x="9840" y="0"/>
                </a:cubicBezTo>
                <a:close/>
                <a:moveTo>
                  <a:pt x="9840" y="2059"/>
                </a:moveTo>
                <a:cubicBezTo>
                  <a:pt x="11855" y="2059"/>
                  <a:pt x="13867" y="2865"/>
                  <a:pt x="15404" y="4474"/>
                </a:cubicBezTo>
                <a:cubicBezTo>
                  <a:pt x="18478" y="7691"/>
                  <a:pt x="18478" y="12905"/>
                  <a:pt x="15404" y="16122"/>
                </a:cubicBezTo>
                <a:cubicBezTo>
                  <a:pt x="12330" y="19339"/>
                  <a:pt x="7348" y="19339"/>
                  <a:pt x="4274" y="16122"/>
                </a:cubicBezTo>
                <a:cubicBezTo>
                  <a:pt x="1200" y="12905"/>
                  <a:pt x="1200" y="7691"/>
                  <a:pt x="4274" y="4474"/>
                </a:cubicBezTo>
                <a:cubicBezTo>
                  <a:pt x="5811" y="2865"/>
                  <a:pt x="7826" y="2059"/>
                  <a:pt x="9840" y="2059"/>
                </a:cubicBezTo>
                <a:close/>
                <a:moveTo>
                  <a:pt x="9840" y="4119"/>
                </a:moveTo>
                <a:cubicBezTo>
                  <a:pt x="8329" y="4119"/>
                  <a:pt x="6819" y="4722"/>
                  <a:pt x="5666" y="5928"/>
                </a:cubicBezTo>
                <a:cubicBezTo>
                  <a:pt x="3360" y="8341"/>
                  <a:pt x="3360" y="12255"/>
                  <a:pt x="5666" y="14668"/>
                </a:cubicBezTo>
                <a:cubicBezTo>
                  <a:pt x="7971" y="17080"/>
                  <a:pt x="11709" y="17080"/>
                  <a:pt x="14015" y="14668"/>
                </a:cubicBezTo>
                <a:cubicBezTo>
                  <a:pt x="16320" y="12255"/>
                  <a:pt x="16320" y="8341"/>
                  <a:pt x="14015" y="5928"/>
                </a:cubicBezTo>
                <a:cubicBezTo>
                  <a:pt x="12862" y="4722"/>
                  <a:pt x="11351" y="4119"/>
                  <a:pt x="9840" y="4119"/>
                </a:cubicBezTo>
                <a:close/>
                <a:moveTo>
                  <a:pt x="9840" y="6178"/>
                </a:moveTo>
                <a:cubicBezTo>
                  <a:pt x="10847" y="6178"/>
                  <a:pt x="11854" y="6581"/>
                  <a:pt x="12622" y="7385"/>
                </a:cubicBezTo>
                <a:cubicBezTo>
                  <a:pt x="14159" y="8994"/>
                  <a:pt x="14159" y="11602"/>
                  <a:pt x="12622" y="13211"/>
                </a:cubicBezTo>
                <a:cubicBezTo>
                  <a:pt x="11085" y="14819"/>
                  <a:pt x="8593" y="14819"/>
                  <a:pt x="7056" y="13211"/>
                </a:cubicBezTo>
                <a:cubicBezTo>
                  <a:pt x="5519" y="11602"/>
                  <a:pt x="5519" y="8994"/>
                  <a:pt x="7056" y="7385"/>
                </a:cubicBezTo>
                <a:cubicBezTo>
                  <a:pt x="7824" y="6581"/>
                  <a:pt x="8833" y="6178"/>
                  <a:pt x="9840" y="6178"/>
                </a:cubicBezTo>
                <a:close/>
                <a:moveTo>
                  <a:pt x="9840" y="8237"/>
                </a:moveTo>
                <a:cubicBezTo>
                  <a:pt x="9337" y="8237"/>
                  <a:pt x="8832" y="8440"/>
                  <a:pt x="8448" y="8842"/>
                </a:cubicBezTo>
                <a:cubicBezTo>
                  <a:pt x="7679" y="9646"/>
                  <a:pt x="7679" y="10949"/>
                  <a:pt x="8448" y="11754"/>
                </a:cubicBezTo>
                <a:cubicBezTo>
                  <a:pt x="9216" y="12558"/>
                  <a:pt x="10462" y="12558"/>
                  <a:pt x="11230" y="11754"/>
                </a:cubicBezTo>
                <a:cubicBezTo>
                  <a:pt x="11999" y="10949"/>
                  <a:pt x="11999" y="9646"/>
                  <a:pt x="11230" y="8842"/>
                </a:cubicBezTo>
                <a:cubicBezTo>
                  <a:pt x="10846" y="8440"/>
                  <a:pt x="10344" y="8237"/>
                  <a:pt x="9840" y="8237"/>
                </a:cubicBezTo>
                <a:close/>
              </a:path>
            </a:pathLst>
          </a:custGeom>
          <a:solidFill>
            <a:srgbClr val="E6EBF1"/>
          </a:solidFill>
        </p:spPr>
        <p:txBody>
          <a:bodyPr lIns="0" tIns="0" rIns="0" bIns="0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13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477000" y="2664079"/>
            <a:ext cx="4445000" cy="33024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  <a:lvl2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2pPr>
            <a:lvl3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3pPr>
            <a:lvl4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4pPr>
            <a:lvl5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4" name="Integer posuere erat a venenatis dapibus posuere velit aliquet."/>
          <p:cNvSpPr>
            <a:spLocks noGrp="1"/>
          </p:cNvSpPr>
          <p:nvPr>
            <p:ph type="body" sz="quarter" idx="14"/>
          </p:nvPr>
        </p:nvSpPr>
        <p:spPr>
          <a:xfrm>
            <a:off x="6477000" y="1844060"/>
            <a:ext cx="4445000" cy="69750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Integer posuere erat a venenatis dapibus posuere velit aliquet.</a:t>
            </a:r>
          </a:p>
        </p:txBody>
      </p:sp>
      <p:sp>
        <p:nvSpPr>
          <p:cNvPr id="315" name="Figura"/>
          <p:cNvSpPr>
            <a:spLocks noGrp="1"/>
          </p:cNvSpPr>
          <p:nvPr>
            <p:ph type="body" sz="quarter" idx="15"/>
          </p:nvPr>
        </p:nvSpPr>
        <p:spPr>
          <a:xfrm>
            <a:off x="2874485" y="1917048"/>
            <a:ext cx="2729707" cy="2576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769" y="0"/>
                </a:moveTo>
                <a:lnTo>
                  <a:pt x="0" y="21587"/>
                </a:lnTo>
                <a:lnTo>
                  <a:pt x="10" y="21600"/>
                </a:lnTo>
                <a:lnTo>
                  <a:pt x="21600" y="16200"/>
                </a:lnTo>
                <a:lnTo>
                  <a:pt x="13175" y="9817"/>
                </a:lnTo>
                <a:lnTo>
                  <a:pt x="8769" y="0"/>
                </a:lnTo>
                <a:close/>
              </a:path>
            </a:pathLst>
          </a:custGeom>
          <a:gradFill>
            <a:gsLst>
              <a:gs pos="0">
                <a:srgbClr val="00F4BF"/>
              </a:gs>
              <a:gs pos="100000">
                <a:srgbClr val="00A3F5"/>
              </a:gs>
            </a:gsLst>
            <a:lin ang="13800000"/>
          </a:gra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16" name="Triángulo"/>
          <p:cNvSpPr>
            <a:spLocks noGrp="1"/>
          </p:cNvSpPr>
          <p:nvPr>
            <p:ph type="body" sz="quarter" idx="16"/>
          </p:nvPr>
        </p:nvSpPr>
        <p:spPr>
          <a:xfrm>
            <a:off x="2881874" y="2483200"/>
            <a:ext cx="2388276" cy="2004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3866" y="3863"/>
                </a:ln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C4C3"/>
              </a:gs>
              <a:gs pos="100000">
                <a:srgbClr val="005FD3"/>
              </a:gs>
            </a:gsLst>
            <a:lin ang="3600000"/>
          </a:gra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17" name="Triángulo"/>
          <p:cNvSpPr>
            <a:spLocks noGrp="1"/>
          </p:cNvSpPr>
          <p:nvPr>
            <p:ph type="body" sz="quarter" idx="17"/>
          </p:nvPr>
        </p:nvSpPr>
        <p:spPr>
          <a:xfrm>
            <a:off x="2881874" y="2483200"/>
            <a:ext cx="2388276" cy="2004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7064" y="8407"/>
                </a:ln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E5C1"/>
              </a:gs>
              <a:gs pos="100000">
                <a:srgbClr val="007BDF"/>
              </a:gs>
            </a:gsLst>
            <a:lin ang="3600000"/>
          </a:gra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59" tIns="22859" rIns="22859" bIns="2285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59" tIns="22859" rIns="22859" bIns="2285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36729" y="6427153"/>
            <a:ext cx="317072" cy="230830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3" r:id="rId13"/>
    <p:sldLayoutId id="2147483694" r:id="rId14"/>
  </p:sldLayoutIdLst>
  <p:transition spd="slow">
    <p:push dir="u"/>
  </p:transition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87" name="Google Shape;118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8" name="Google Shape;118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9" name="Google Shape;118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0" name="Google Shape;119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076893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2859" tIns="22859" rIns="22859" bIns="2285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2859" tIns="22859" rIns="22859" bIns="2285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36729" y="6427153"/>
            <a:ext cx="317072" cy="230830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87613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</p:sldLayoutIdLst>
  <p:transition spd="slow">
    <p:push dir="u"/>
  </p:transition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hyperlink" Target="https://sistemas.segeplan.gob.gt/guest/SNPPKG$PL_MODULO.AREA_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nip@segeplan.gob.gt" TargetMode="Externa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D2A689FD-82B2-254E-9822-149BF29604A9}"/>
              </a:ext>
            </a:extLst>
          </p:cNvPr>
          <p:cNvSpPr txBox="1">
            <a:spLocks/>
          </p:cNvSpPr>
          <p:nvPr/>
        </p:nvSpPr>
        <p:spPr>
          <a:xfrm>
            <a:off x="1180978" y="3429000"/>
            <a:ext cx="4610223" cy="16374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20" rIns="45719" bIns="45720" anchor="t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s-GT" sz="2800" b="1" kern="0" dirty="0">
                <a:solidFill>
                  <a:srgbClr val="002060"/>
                </a:solidFill>
              </a:rPr>
              <a:t>SISTEMA NACIONAL DE INVERSION PUBLICA</a:t>
            </a:r>
          </a:p>
          <a:p>
            <a:pPr>
              <a:lnSpc>
                <a:spcPct val="90000"/>
              </a:lnSpc>
              <a:defRPr/>
            </a:pPr>
            <a:endParaRPr lang="es-GT" sz="2800" b="1" kern="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s-GT" sz="2800" b="1" kern="0" dirty="0">
                <a:solidFill>
                  <a:srgbClr val="002060"/>
                </a:solidFill>
              </a:rPr>
              <a:t>SNIP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D2A689FD-82B2-254E-9822-149BF29604A9}"/>
              </a:ext>
            </a:extLst>
          </p:cNvPr>
          <p:cNvSpPr txBox="1">
            <a:spLocks/>
          </p:cNvSpPr>
          <p:nvPr/>
        </p:nvSpPr>
        <p:spPr>
          <a:xfrm>
            <a:off x="1304588" y="1652405"/>
            <a:ext cx="4581345" cy="844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20" rIns="45719" bIns="45720" anchor="ctr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s-GT" sz="2800" b="1" kern="0" dirty="0">
                <a:solidFill>
                  <a:srgbClr val="4472C4">
                    <a:lumMod val="75000"/>
                  </a:srgbClr>
                </a:solidFill>
              </a:rPr>
              <a:t>SECRETARÍA DE PLANIFICACIÓN Y PROGRAMACIÓN DE LA PRESIDENCIA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AA0A5826-7746-4396-AB35-6B56DB40C2FD}"/>
              </a:ext>
            </a:extLst>
          </p:cNvPr>
          <p:cNvSpPr txBox="1">
            <a:spLocks/>
          </p:cNvSpPr>
          <p:nvPr/>
        </p:nvSpPr>
        <p:spPr>
          <a:xfrm>
            <a:off x="1221024" y="5297384"/>
            <a:ext cx="4748475" cy="562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20" rIns="45719" bIns="45720" anchor="ctr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s-GT" sz="1800" b="1" kern="0" dirty="0" smtClean="0">
                <a:solidFill>
                  <a:srgbClr val="4472C4">
                    <a:lumMod val="75000"/>
                  </a:srgbClr>
                </a:solidFill>
              </a:rPr>
              <a:t>PUNTA </a:t>
            </a:r>
            <a:r>
              <a:rPr lang="es-GT" sz="1800" b="1" kern="0" dirty="0" smtClean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es-GT" sz="1800" b="1" kern="0" dirty="0" smtClean="0">
                <a:solidFill>
                  <a:srgbClr val="4472C4">
                    <a:lumMod val="75000"/>
                  </a:srgbClr>
                </a:solidFill>
              </a:rPr>
              <a:t>CANA, REPUBLICA DOMINICANA, NOVIEMBRE 2021</a:t>
            </a:r>
            <a:endParaRPr lang="es-GT" sz="1800" b="1" kern="0" dirty="0">
              <a:solidFill>
                <a:srgbClr val="4472C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8556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F2C92CAD-7635-4129-B0A9-08CAC517A3BE}"/>
              </a:ext>
            </a:extLst>
          </p:cNvPr>
          <p:cNvSpPr txBox="1"/>
          <p:nvPr/>
        </p:nvSpPr>
        <p:spPr>
          <a:xfrm>
            <a:off x="841635" y="1118496"/>
            <a:ext cx="773395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-342900"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s-MX" altLang="es-GT" sz="2400" b="1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lvl="1" indent="-342900"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s-MX" altLang="es-GT" sz="24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La EPI tiene la obligación de registrar e ingresar oficialmente el documento de proyecto a SEGEPLAN para la emisión de Opinión Técnica correspondiente</a:t>
            </a:r>
          </a:p>
          <a:p>
            <a:pPr marL="0" lvl="1" indent="-342900"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s-MX" altLang="es-GT" sz="24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es responsable de actualizar mensualmente los avances físicos.</a:t>
            </a:r>
          </a:p>
          <a:p>
            <a:pPr marL="0" lvl="1" indent="-342900"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s-MX" altLang="es-GT" sz="24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Registrar en el sistema los documentos de cambio y las variaciones contractuales hasta el cierre del proyecto.</a:t>
            </a:r>
            <a:endParaRPr lang="es-ES" altLang="es-GT" sz="2400" b="1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xmlns="" id="{6AB1AC63-3B2A-40DE-84E7-7678861441BF}"/>
              </a:ext>
            </a:extLst>
          </p:cNvPr>
          <p:cNvSpPr txBox="1"/>
          <p:nvPr/>
        </p:nvSpPr>
        <p:spPr>
          <a:xfrm>
            <a:off x="1005189" y="4929554"/>
            <a:ext cx="10181621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90000"/>
              </a:lnSpc>
              <a:defRPr/>
            </a:pPr>
            <a:r>
              <a:rPr lang="es-ES" altLang="es-GT" sz="24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El SINIP ajustará automáticamente los proyectos multianuales cuya ejecución al cierre del ejercicio fiscal vigente, no sea igual a lo programado; determinando así la programación de las nuevas metas a ejecutar.</a:t>
            </a: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xmlns="" id="{8BD6BA14-4D1D-4E43-8A59-9E4DC5023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8509" y="1404120"/>
            <a:ext cx="3039263" cy="271848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647245" y="512674"/>
            <a:ext cx="84296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REGISTRO, MONITOREO Y SEGUIMIENTO</a:t>
            </a:r>
            <a:endParaRPr lang="es-GT" sz="3200" dirty="0"/>
          </a:p>
        </p:txBody>
      </p:sp>
    </p:spTree>
    <p:extLst>
      <p:ext uri="{BB962C8B-B14F-4D97-AF65-F5344CB8AC3E}">
        <p14:creationId xmlns:p14="http://schemas.microsoft.com/office/powerpoint/2010/main" xmlns="" val="3559724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8035C036-5942-40FD-ABB1-8AFDE2BF5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4706" y="2186609"/>
            <a:ext cx="5773183" cy="2556587"/>
          </a:xfrm>
        </p:spPr>
        <p:txBody>
          <a:bodyPr>
            <a:normAutofit fontScale="92500" lnSpcReduction="20000"/>
          </a:bodyPr>
          <a:lstStyle/>
          <a:p>
            <a:pPr algn="just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GT" sz="2500" dirty="0">
                <a:solidFill>
                  <a:srgbClr val="002060"/>
                </a:solidFill>
                <a:latin typeface="Helvetica" panose="020B0604020202020204" pitchFamily="34" charset="0"/>
                <a:sym typeface="Arial"/>
              </a:rPr>
              <a:t>Fortalecer el proceso de preinversión institucional.</a:t>
            </a:r>
          </a:p>
          <a:p>
            <a:pPr algn="just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GT" sz="2500" dirty="0">
                <a:solidFill>
                  <a:srgbClr val="002060"/>
                </a:solidFill>
                <a:latin typeface="Helvetica" panose="020B0604020202020204" pitchFamily="34" charset="0"/>
                <a:sym typeface="Arial"/>
              </a:rPr>
              <a:t>Eliminar la planificación incipiente. </a:t>
            </a:r>
          </a:p>
          <a:p>
            <a:pPr algn="just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GT" sz="2500" dirty="0">
                <a:solidFill>
                  <a:srgbClr val="002060"/>
                </a:solidFill>
                <a:latin typeface="Helvetica" panose="020B0604020202020204" pitchFamily="34" charset="0"/>
                <a:sym typeface="Arial"/>
              </a:rPr>
              <a:t>Cumplimiento de plazos de tiempo, procesos y requisitos de ley</a:t>
            </a:r>
            <a:r>
              <a:rPr lang="es-GT" sz="2500" dirty="0" smtClean="0">
                <a:solidFill>
                  <a:srgbClr val="002060"/>
                </a:solidFill>
                <a:latin typeface="Helvetica" panose="020B0604020202020204" pitchFamily="34" charset="0"/>
                <a:sym typeface="Arial"/>
              </a:rPr>
              <a:t>.</a:t>
            </a:r>
          </a:p>
          <a:p>
            <a:pPr algn="just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GT" sz="2500" dirty="0" smtClean="0">
                <a:solidFill>
                  <a:srgbClr val="002060"/>
                </a:solidFill>
                <a:latin typeface="Helvetica" panose="020B0604020202020204" pitchFamily="34" charset="0"/>
                <a:sym typeface="Arial"/>
              </a:rPr>
              <a:t>Crear sinergia institucional para fortalecer </a:t>
            </a:r>
          </a:p>
          <a:p>
            <a:pPr algn="just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GT" sz="2500" dirty="0" smtClean="0">
                <a:solidFill>
                  <a:srgbClr val="002060"/>
                </a:solidFill>
                <a:latin typeface="Helvetica" panose="020B0604020202020204" pitchFamily="34" charset="0"/>
                <a:sym typeface="Arial"/>
              </a:rPr>
              <a:t>La incorporación de la gestión de riesgo en la inversión. </a:t>
            </a:r>
            <a:endParaRPr lang="es-GT" sz="2500" dirty="0">
              <a:solidFill>
                <a:srgbClr val="002060"/>
              </a:solidFill>
              <a:latin typeface="Helvetica" panose="020B0604020202020204" pitchFamily="34" charset="0"/>
              <a:sym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D30648A6-5FDA-46A0-9176-DEDD7AE16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657964"/>
            <a:ext cx="4741225" cy="4156117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9A6FDD6-3914-44EB-BBA7-47BA1C29EA32}"/>
              </a:ext>
            </a:extLst>
          </p:cNvPr>
          <p:cNvSpPr txBox="1">
            <a:spLocks/>
          </p:cNvSpPr>
          <p:nvPr/>
        </p:nvSpPr>
        <p:spPr>
          <a:xfrm>
            <a:off x="1142957" y="837057"/>
            <a:ext cx="8927081" cy="846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t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Helvetica"/>
                <a:sym typeface="Calibri"/>
              </a:rPr>
              <a:t>CALIDAD DE LA INVERSIÓN</a:t>
            </a:r>
          </a:p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sz="2800" b="1" kern="0" dirty="0">
                <a:solidFill>
                  <a:srgbClr val="002060"/>
                </a:solidFill>
                <a:cs typeface="Helvetica"/>
              </a:rPr>
              <a:t>DESAFÍOS</a:t>
            </a:r>
            <a:endParaRPr kumimoji="0" lang="es-GT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Helvetica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6823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hlinkClick r:id="rId4"/>
            <a:extLst>
              <a:ext uri="{FF2B5EF4-FFF2-40B4-BE49-F238E27FC236}">
                <a16:creationId xmlns:a16="http://schemas.microsoft.com/office/drawing/2014/main" xmlns="" id="{93A453F7-E55B-C445-B14E-849F2F299A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0433" y="5268842"/>
            <a:ext cx="9471133" cy="771579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F1562C13-5419-5F4A-8A4F-13EC274A2EBD}"/>
              </a:ext>
            </a:extLst>
          </p:cNvPr>
          <p:cNvGrpSpPr/>
          <p:nvPr/>
        </p:nvGrpSpPr>
        <p:grpSpPr>
          <a:xfrm>
            <a:off x="1684263" y="1298523"/>
            <a:ext cx="8512188" cy="3628523"/>
            <a:chOff x="1649067" y="1245515"/>
            <a:chExt cx="8512188" cy="3628523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xmlns="" id="{F3BFE880-0A12-CB4B-A3CF-C2A730443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27564" y="2174780"/>
              <a:ext cx="5933691" cy="1769993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xmlns="" id="{4F1392E0-BCE8-E040-81E7-2958A51C4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649067" y="1245515"/>
              <a:ext cx="2141054" cy="36285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294017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03134" y="1882735"/>
            <a:ext cx="93857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s-GT" sz="2800" b="1" dirty="0">
                <a:solidFill>
                  <a:srgbClr val="002060"/>
                </a:solidFill>
              </a:rPr>
              <a:t>DIRECCIÓN DE INVERSIÓN PARA EL DESARROLLO</a:t>
            </a:r>
          </a:p>
          <a:p>
            <a:pPr algn="ctr" defTabSz="457200"/>
            <a:endParaRPr lang="es-GT" sz="2800" b="1" dirty="0">
              <a:solidFill>
                <a:srgbClr val="4F81BD">
                  <a:lumMod val="50000"/>
                </a:srgbClr>
              </a:solidFill>
            </a:endParaRPr>
          </a:p>
          <a:p>
            <a:pPr algn="ctr" defTabSz="457200"/>
            <a:r>
              <a:rPr lang="es-GT" sz="2800" b="1" dirty="0">
                <a:solidFill>
                  <a:srgbClr val="0D6384"/>
                </a:solidFill>
                <a:hlinkClick r:id="rId3"/>
              </a:rPr>
              <a:t>snip@segeplan.gob.gt</a:t>
            </a:r>
            <a:endParaRPr lang="es-GT" sz="2800" b="1" dirty="0">
              <a:solidFill>
                <a:srgbClr val="0D6384"/>
              </a:solidFill>
            </a:endParaRPr>
          </a:p>
          <a:p>
            <a:pPr algn="ctr" defTabSz="457200"/>
            <a:endParaRPr lang="es-GT" sz="2800" b="1" dirty="0">
              <a:solidFill>
                <a:srgbClr val="4F81BD">
                  <a:lumMod val="50000"/>
                </a:srgbClr>
              </a:solidFill>
            </a:endParaRPr>
          </a:p>
          <a:p>
            <a:pPr algn="ctr" defTabSz="457200"/>
            <a:r>
              <a:rPr lang="es-GT" sz="2800" b="1" dirty="0" smtClean="0">
                <a:solidFill>
                  <a:srgbClr val="4F81BD">
                    <a:lumMod val="50000"/>
                  </a:srgbClr>
                </a:solidFill>
              </a:rPr>
              <a:t>(</a:t>
            </a:r>
            <a:r>
              <a:rPr lang="es-GT" sz="2800" b="1" dirty="0" smtClean="0">
                <a:solidFill>
                  <a:srgbClr val="4F81BD">
                    <a:lumMod val="50000"/>
                  </a:srgbClr>
                </a:solidFill>
              </a:rPr>
              <a:t>502) 2504- </a:t>
            </a:r>
            <a:r>
              <a:rPr lang="es-GT" sz="2800" b="1" dirty="0">
                <a:solidFill>
                  <a:srgbClr val="4F81BD">
                    <a:lumMod val="50000"/>
                  </a:srgbClr>
                </a:solidFill>
              </a:rPr>
              <a:t>4444</a:t>
            </a:r>
          </a:p>
          <a:p>
            <a:pPr algn="ctr" defTabSz="457200"/>
            <a:r>
              <a:rPr lang="es-GT" sz="2800" b="1" dirty="0">
                <a:solidFill>
                  <a:srgbClr val="4F81BD">
                    <a:lumMod val="50000"/>
                  </a:srgbClr>
                </a:solidFill>
              </a:rPr>
              <a:t>Ext. 4492</a:t>
            </a:r>
          </a:p>
        </p:txBody>
      </p:sp>
    </p:spTree>
    <p:extLst>
      <p:ext uri="{BB962C8B-B14F-4D97-AF65-F5344CB8AC3E}">
        <p14:creationId xmlns:p14="http://schemas.microsoft.com/office/powerpoint/2010/main" xmlns="" val="2130112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743200" y="2341126"/>
            <a:ext cx="119276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s-ES_tradnl" sz="1600" dirty="0"/>
          </a:p>
          <a:p>
            <a:endParaRPr lang="es-GT" dirty="0"/>
          </a:p>
        </p:txBody>
      </p:sp>
      <p:sp>
        <p:nvSpPr>
          <p:cNvPr id="3" name="4 Título"/>
          <p:cNvSpPr txBox="1">
            <a:spLocks/>
          </p:cNvSpPr>
          <p:nvPr/>
        </p:nvSpPr>
        <p:spPr>
          <a:xfrm>
            <a:off x="1271009" y="2341126"/>
            <a:ext cx="4683293" cy="207898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b="1" i="0" u="none" strike="noStrike" kern="1200" cap="all" spc="60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MARCO GENERAL DE LA INVERSIÓN PÚBLICA</a:t>
            </a:r>
            <a:endParaRPr kumimoji="0" lang="es-ES" b="1" i="0" u="none" strike="noStrike" kern="1200" cap="all" spc="0" normalizeH="0" baseline="0" noProof="0" dirty="0">
              <a:ln w="3175" cmpd="sng"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" name="5 Rectángulo"/>
          <p:cNvSpPr/>
          <p:nvPr/>
        </p:nvSpPr>
        <p:spPr>
          <a:xfrm>
            <a:off x="5954302" y="59555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/>
            <a:r>
              <a:rPr lang="es-GT" b="1" dirty="0">
                <a:solidFill>
                  <a:srgbClr val="0C28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PROGRAMA DE INVERSIONES PÚBLICAS (PIP) REALIZADO A TRAVÉS DEL SNIP </a:t>
            </a:r>
          </a:p>
        </p:txBody>
      </p:sp>
      <p:sp>
        <p:nvSpPr>
          <p:cNvPr id="6" name="8 Flecha abajo"/>
          <p:cNvSpPr/>
          <p:nvPr/>
        </p:nvSpPr>
        <p:spPr>
          <a:xfrm>
            <a:off x="7754678" y="5443606"/>
            <a:ext cx="665624" cy="490376"/>
          </a:xfrm>
          <a:prstGeom prst="downArrow">
            <a:avLst>
              <a:gd name="adj1" fmla="val 50000"/>
              <a:gd name="adj2" fmla="val 57935"/>
            </a:avLst>
          </a:prstGeom>
          <a:solidFill>
            <a:srgbClr val="052F61"/>
          </a:soli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7" name="2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63797892"/>
              </p:ext>
            </p:extLst>
          </p:nvPr>
        </p:nvGraphicFramePr>
        <p:xfrm>
          <a:off x="6148193" y="92791"/>
          <a:ext cx="4572000" cy="5350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758635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2">
            <a:extLst>
              <a:ext uri="{FF2B5EF4-FFF2-40B4-BE49-F238E27FC236}">
                <a16:creationId xmlns:a16="http://schemas.microsoft.com/office/drawing/2014/main" xmlns="" id="{6365E36C-F32E-874F-9D63-3F3781028A92}"/>
              </a:ext>
            </a:extLst>
          </p:cNvPr>
          <p:cNvSpPr txBox="1"/>
          <p:nvPr/>
        </p:nvSpPr>
        <p:spPr>
          <a:xfrm>
            <a:off x="1848846" y="484613"/>
            <a:ext cx="82637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GT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SISTEMA NACIONAL DE INVERSIÓN PÚBLICA</a:t>
            </a:r>
            <a:endParaRPr kumimoji="0" lang="es-GT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1C66EEC-06FA-4363-BE6E-4A3BC5CDC9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843"/>
          <a:stretch/>
        </p:blipFill>
        <p:spPr>
          <a:xfrm>
            <a:off x="7904007" y="1430673"/>
            <a:ext cx="3184536" cy="505933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E4B3232B-8E03-450F-AB27-78ABCCFC9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91" r="31402"/>
          <a:stretch/>
        </p:blipFill>
        <p:spPr>
          <a:xfrm>
            <a:off x="4857417" y="1432382"/>
            <a:ext cx="3046590" cy="505933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78CD93A8-9E1B-4F5B-A945-F7984057FC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500"/>
          <a:stretch/>
        </p:blipFill>
        <p:spPr>
          <a:xfrm>
            <a:off x="922393" y="1506873"/>
            <a:ext cx="3935024" cy="5059335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xmlns="" id="{EAE70935-7235-4E9D-B6B8-4FD229CACF04}"/>
              </a:ext>
            </a:extLst>
          </p:cNvPr>
          <p:cNvSpPr/>
          <p:nvPr/>
        </p:nvSpPr>
        <p:spPr>
          <a:xfrm>
            <a:off x="5380043" y="3299941"/>
            <a:ext cx="2001337" cy="18353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GT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sym typeface="Arial"/>
              </a:rPr>
              <a:t>SNIP</a:t>
            </a:r>
            <a:r>
              <a:rPr kumimoji="0" lang="es-GT" sz="3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sym typeface="Arial"/>
              </a:rPr>
              <a:t>GT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281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4" name="Google Shape;2794;p45"/>
          <p:cNvSpPr txBox="1"/>
          <p:nvPr/>
        </p:nvSpPr>
        <p:spPr>
          <a:xfrm>
            <a:off x="336886" y="394335"/>
            <a:ext cx="90099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2400" b="1" dirty="0">
                <a:solidFill>
                  <a:srgbClr val="00206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PORTAL </a:t>
            </a:r>
            <a:r>
              <a:rPr lang="es-GT" sz="2400" b="1" dirty="0">
                <a:latin typeface="Helvetica" pitchFamily="2" charset="0"/>
                <a:ea typeface="Helvetica Neue"/>
                <a:cs typeface="Helvetica Neue"/>
                <a:sym typeface="Helvetica Neue"/>
              </a:rPr>
              <a:t>SNIP</a:t>
            </a:r>
            <a:r>
              <a:rPr lang="es-GT" sz="2400" b="1" dirty="0">
                <a:solidFill>
                  <a:srgbClr val="0B93D2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GT </a:t>
            </a:r>
            <a:endParaRPr sz="2400" dirty="0">
              <a:solidFill>
                <a:srgbClr val="0B93D2"/>
              </a:solidFill>
              <a:latin typeface="Helvetica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5158" y="1147829"/>
            <a:ext cx="9226431" cy="5189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50337517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D8DA79B-0901-584A-8B3A-3A3F323F27C7}"/>
              </a:ext>
            </a:extLst>
          </p:cNvPr>
          <p:cNvSpPr txBox="1"/>
          <p:nvPr/>
        </p:nvSpPr>
        <p:spPr>
          <a:xfrm>
            <a:off x="319072" y="264868"/>
            <a:ext cx="9595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PORTAL DE INFORMACIÓN DEL</a:t>
            </a:r>
          </a:p>
          <a:p>
            <a:r>
              <a:rPr lang="es-ES" sz="2000" dirty="0">
                <a:solidFill>
                  <a:srgbClr val="0B93D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SISTEMA NACIONAL DE INVERSIÓN PÚBLICA </a:t>
            </a:r>
            <a:r>
              <a:rPr lang="es-ES" sz="2000" dirty="0">
                <a:solidFill>
                  <a:srgbClr val="0C28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SNIP</a:t>
            </a:r>
            <a:r>
              <a:rPr lang="es-ES" sz="2000" dirty="0">
                <a:solidFill>
                  <a:srgbClr val="0B93D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GT</a:t>
            </a:r>
            <a:endParaRPr lang="en-US" sz="2000" dirty="0">
              <a:solidFill>
                <a:srgbClr val="0B93D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CCDA0C5-071B-434C-B9D8-A46EFFAE6B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97461" y="1466854"/>
            <a:ext cx="8197079" cy="46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7722337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8714" y="530596"/>
            <a:ext cx="8600660" cy="632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D2A48F4-AD70-854F-A56E-EAE15C853388}"/>
              </a:ext>
            </a:extLst>
          </p:cNvPr>
          <p:cNvSpPr txBox="1"/>
          <p:nvPr/>
        </p:nvSpPr>
        <p:spPr>
          <a:xfrm>
            <a:off x="319072" y="275142"/>
            <a:ext cx="9595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PORTAL DE INFORMACIÓN DEL</a:t>
            </a:r>
          </a:p>
          <a:p>
            <a:r>
              <a:rPr lang="es-ES" sz="2000" dirty="0">
                <a:solidFill>
                  <a:srgbClr val="0B93D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SISTEMA NACIONAL DE INVERSIÓN PÚBLICA </a:t>
            </a:r>
            <a:r>
              <a:rPr lang="es-ES" sz="2000" dirty="0">
                <a:solidFill>
                  <a:srgbClr val="0C28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SNIP</a:t>
            </a:r>
            <a:r>
              <a:rPr lang="es-ES" sz="2000" dirty="0">
                <a:solidFill>
                  <a:srgbClr val="0B93D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GT</a:t>
            </a:r>
            <a:endParaRPr lang="en-US" sz="2000" dirty="0">
              <a:solidFill>
                <a:srgbClr val="0B93D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48D4636-18AA-344B-A095-82D8FEB547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9030" t="12511" b="65544"/>
          <a:stretch/>
        </p:blipFill>
        <p:spPr>
          <a:xfrm>
            <a:off x="319072" y="1336886"/>
            <a:ext cx="7605715" cy="110546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022804" y="1002431"/>
            <a:ext cx="24657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ALCANCES</a:t>
            </a:r>
            <a:endParaRPr lang="es-GT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t="4404" b="7752"/>
          <a:stretch/>
        </p:blipFill>
        <p:spPr>
          <a:xfrm>
            <a:off x="1807067" y="2638082"/>
            <a:ext cx="8897213" cy="41653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t="4809" b="7549"/>
          <a:stretch/>
        </p:blipFill>
        <p:spPr>
          <a:xfrm>
            <a:off x="1017855" y="2442354"/>
            <a:ext cx="8896855" cy="415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47720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D2A48F4-AD70-854F-A56E-EAE15C853388}"/>
              </a:ext>
            </a:extLst>
          </p:cNvPr>
          <p:cNvSpPr txBox="1"/>
          <p:nvPr/>
        </p:nvSpPr>
        <p:spPr>
          <a:xfrm>
            <a:off x="319072" y="275142"/>
            <a:ext cx="9595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PORTAL DE INFORMACIÓN DEL</a:t>
            </a:r>
          </a:p>
          <a:p>
            <a:r>
              <a:rPr lang="es-ES" sz="2000" dirty="0">
                <a:solidFill>
                  <a:srgbClr val="0B93D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SISTEMA NACIONAL DE INVERSIÓN PÚBLICA </a:t>
            </a:r>
            <a:r>
              <a:rPr lang="es-ES" sz="2000" dirty="0">
                <a:solidFill>
                  <a:srgbClr val="0C28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SNIP</a:t>
            </a:r>
            <a:r>
              <a:rPr lang="es-ES" sz="2000" dirty="0">
                <a:solidFill>
                  <a:srgbClr val="0B93D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GT</a:t>
            </a:r>
            <a:endParaRPr lang="en-US" sz="2000" dirty="0">
              <a:solidFill>
                <a:srgbClr val="0B93D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48D4636-18AA-344B-A095-82D8FEB547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8903" t="60736" b="20570"/>
          <a:stretch/>
        </p:blipFill>
        <p:spPr>
          <a:xfrm>
            <a:off x="319072" y="1567803"/>
            <a:ext cx="7619363" cy="94169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022804" y="983028"/>
            <a:ext cx="24657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ALCANCES</a:t>
            </a:r>
            <a:endParaRPr lang="es-GT" sz="3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t="5014" b="8157"/>
          <a:stretch/>
        </p:blipFill>
        <p:spPr>
          <a:xfrm>
            <a:off x="1659988" y="2544798"/>
            <a:ext cx="9182332" cy="424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6867115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95C08E1-56AB-40A2-B001-47E8C2AB6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92" y="1866053"/>
            <a:ext cx="2912353" cy="291235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D19CB29-224C-4A44-BCCE-B2996594A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294" y="4082372"/>
            <a:ext cx="3359169" cy="266774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7E0989CA-4AB3-4F8E-9643-A3A1C96C53D3}"/>
              </a:ext>
            </a:extLst>
          </p:cNvPr>
          <p:cNvSpPr/>
          <p:nvPr/>
        </p:nvSpPr>
        <p:spPr>
          <a:xfrm>
            <a:off x="3886163" y="2051047"/>
            <a:ext cx="734408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Las EPI deben presentar el documento que contenga los estudios del proyecto y demás requisitos y documentación anexa, en dispositivo digital (CD o DVD) en formato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</a:rPr>
              <a:t>pdf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, con índice y separadores que identifiquen los requisitos y documentación anexa, identificado en la portada con nombre del proyecto, código de gestión y el ejercicio fiscal correspondiente. (Ver Anexo No. 5 Presentación de Proyectos).</a:t>
            </a:r>
            <a:endParaRPr lang="es-G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CuadroTexto 2">
            <a:extLst>
              <a:ext uri="{FF2B5EF4-FFF2-40B4-BE49-F238E27FC236}">
                <a16:creationId xmlns:a16="http://schemas.microsoft.com/office/drawing/2014/main" xmlns="" id="{D091747C-10D4-474B-B0E7-C5E9CEF11ECB}"/>
              </a:ext>
            </a:extLst>
          </p:cNvPr>
          <p:cNvSpPr txBox="1"/>
          <p:nvPr/>
        </p:nvSpPr>
        <p:spPr>
          <a:xfrm>
            <a:off x="1679017" y="615922"/>
            <a:ext cx="82637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P</a:t>
            </a:r>
            <a:r>
              <a:rPr lang="es-GT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RESENTACION DE PROYECTOS EN FORMATO DIGITAL</a:t>
            </a:r>
            <a:endParaRPr kumimoji="0" lang="es-GT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cxnSp>
        <p:nvCxnSpPr>
          <p:cNvPr id="11" name="Conector: angular 10">
            <a:extLst>
              <a:ext uri="{FF2B5EF4-FFF2-40B4-BE49-F238E27FC236}">
                <a16:creationId xmlns:a16="http://schemas.microsoft.com/office/drawing/2014/main" xmlns="" id="{A7DCB338-6990-4C8B-AA7B-C1B170708211}"/>
              </a:ext>
            </a:extLst>
          </p:cNvPr>
          <p:cNvCxnSpPr>
            <a:stCxn id="3" idx="2"/>
            <a:endCxn id="7" idx="1"/>
          </p:cNvCxnSpPr>
          <p:nvPr/>
        </p:nvCxnSpPr>
        <p:spPr>
          <a:xfrm rot="16200000" flipH="1">
            <a:off x="3511563" y="3450511"/>
            <a:ext cx="637836" cy="3293625"/>
          </a:xfrm>
          <a:prstGeom prst="bentConnector2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55113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theme/theme1.xml><?xml version="1.0" encoding="utf-8"?>
<a:theme xmlns:a="http://schemas.openxmlformats.org/drawingml/2006/main" name="2_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000FF"/>
    </a:hlink>
    <a:folHlink>
      <a:srgbClr val="FF00FF"/>
    </a:folHlink>
  </a:clrScheme>
</a:themeOverride>
</file>

<file path=ppt/theme/themeOverride2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000FF"/>
    </a:hlink>
    <a:folHlink>
      <a:srgbClr val="FF00FF"/>
    </a:folHlink>
  </a:clrScheme>
</a:themeOverride>
</file>

<file path=ppt/theme/themeOverride3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000FF"/>
    </a:hlink>
    <a:folHlink>
      <a:srgbClr val="FF00FF"/>
    </a:folHlink>
  </a:clrScheme>
</a:themeOverride>
</file>

<file path=ppt/theme/themeOverride4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000FF"/>
    </a:hlink>
    <a:folHlink>
      <a:srgbClr val="FF00FF"/>
    </a:folHlink>
  </a:clrScheme>
</a:themeOverride>
</file>

<file path=ppt/theme/themeOverride5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000FF"/>
    </a:hlink>
    <a:folHlink>
      <a:srgbClr val="FF00FF"/>
    </a:folHlink>
  </a:clrScheme>
</a:themeOverride>
</file>

<file path=ppt/theme/themeOverride6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000FF"/>
    </a:hlink>
    <a:folHlink>
      <a:srgbClr val="FF00FF"/>
    </a:folHlink>
  </a:clrScheme>
</a:themeOverride>
</file>

<file path=ppt/theme/themeOverride7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000FF"/>
    </a:hlink>
    <a:folHlink>
      <a:srgbClr val="FF00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Descripci_x00f3_n xmlns="16c224f2-5dbc-411b-a650-939e82d935f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7F3943FCDCDB145AF12CE8F0724869C" ma:contentTypeVersion="1" ma:contentTypeDescription="Crear nuevo documento." ma:contentTypeScope="" ma:versionID="d27e266b5a9f254744c82a695d6a9fdd">
  <xsd:schema xmlns:xsd="http://www.w3.org/2001/XMLSchema" xmlns:p="http://schemas.microsoft.com/office/2006/metadata/properties" xmlns:ns2="16c224f2-5dbc-411b-a650-939e82d935f8" targetNamespace="http://schemas.microsoft.com/office/2006/metadata/properties" ma:root="true" ma:fieldsID="e070547349165af48e15fc143bc9d904" ns2:_="">
    <xsd:import namespace="16c224f2-5dbc-411b-a650-939e82d935f8"/>
    <xsd:element name="properties">
      <xsd:complexType>
        <xsd:sequence>
          <xsd:element name="documentManagement">
            <xsd:complexType>
              <xsd:all>
                <xsd:element ref="ns2:Descripci_x00f3_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16c224f2-5dbc-411b-a650-939e82d935f8" elementFormDefault="qualified">
    <xsd:import namespace="http://schemas.microsoft.com/office/2006/documentManagement/types"/>
    <xsd:element name="Descripci_x00f3_n" ma:index="8" nillable="true" ma:displayName="Descripción" ma:internalName="Descripci_x00f3_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0448CA-D19C-4B10-BE71-C1232F84DA7F}">
  <ds:schemaRefs>
    <ds:schemaRef ds:uri="16c224f2-5dbc-411b-a650-939e82d935f8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A2B5FAE-BE13-4732-9BB6-479C6F56E0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c224f2-5dbc-411b-a650-939e82d935f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873F990-5A8E-454D-A272-8B61EDFA3A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4141</TotalTime>
  <Words>332</Words>
  <Application>Microsoft Office PowerPoint</Application>
  <PresentationFormat>Personalizado</PresentationFormat>
  <Paragraphs>50</Paragraphs>
  <Slides>13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2_Tema de Office</vt:lpstr>
      <vt:lpstr>Tema de Office</vt:lpstr>
      <vt:lpstr>4_Tema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R Campos</cp:lastModifiedBy>
  <cp:revision>423</cp:revision>
  <cp:lastPrinted>2019-12-06T02:24:05Z</cp:lastPrinted>
  <dcterms:created xsi:type="dcterms:W3CDTF">2018-01-11T17:54:19Z</dcterms:created>
  <dcterms:modified xsi:type="dcterms:W3CDTF">2021-11-12T10:56:03Z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0x01010067F3943FCDCDB145AF12CE8F0724869C</vt:lpwstr>
  </property>
</Properties>
</file>